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58" r:id="rId2"/>
    <p:sldId id="257" r:id="rId3"/>
    <p:sldId id="303" r:id="rId4"/>
    <p:sldId id="287" r:id="rId5"/>
    <p:sldId id="310" r:id="rId6"/>
    <p:sldId id="302" r:id="rId7"/>
    <p:sldId id="309" r:id="rId8"/>
    <p:sldId id="304" r:id="rId9"/>
    <p:sldId id="311" r:id="rId10"/>
    <p:sldId id="299" r:id="rId11"/>
    <p:sldId id="300" r:id="rId12"/>
    <p:sldId id="301" r:id="rId13"/>
    <p:sldId id="313" r:id="rId14"/>
    <p:sldId id="308" r:id="rId15"/>
    <p:sldId id="312" r:id="rId16"/>
    <p:sldId id="306" r:id="rId17"/>
    <p:sldId id="318" r:id="rId18"/>
    <p:sldId id="319" r:id="rId19"/>
    <p:sldId id="314" r:id="rId20"/>
    <p:sldId id="320" r:id="rId21"/>
    <p:sldId id="328" r:id="rId22"/>
    <p:sldId id="317" r:id="rId23"/>
    <p:sldId id="322" r:id="rId24"/>
    <p:sldId id="333" r:id="rId25"/>
    <p:sldId id="334" r:id="rId26"/>
    <p:sldId id="324" r:id="rId27"/>
    <p:sldId id="330" r:id="rId28"/>
    <p:sldId id="331" r:id="rId29"/>
    <p:sldId id="332" r:id="rId30"/>
    <p:sldId id="325" r:id="rId31"/>
    <p:sldId id="315" r:id="rId32"/>
    <p:sldId id="321" r:id="rId33"/>
    <p:sldId id="316" r:id="rId34"/>
    <p:sldId id="323" r:id="rId35"/>
    <p:sldId id="327" r:id="rId36"/>
    <p:sldId id="326" r:id="rId37"/>
    <p:sldId id="296" r:id="rId38"/>
  </p:sldIdLst>
  <p:sldSz cx="12192000" cy="6858000"/>
  <p:notesSz cx="6858000" cy="9144000"/>
  <p:embeddedFontLst>
    <p:embeddedFont>
      <p:font typeface="Arial Black" panose="020B0A04020102020204" pitchFamily="34" charset="0"/>
      <p:bold r:id="rId40"/>
    </p:embeddedFont>
    <p:embeddedFont>
      <p:font typeface="G마켓 산스 TTF Bold" panose="02000000000000000000" pitchFamily="2" charset="-127"/>
      <p:bold r:id="rId41"/>
    </p:embeddedFont>
    <p:embeddedFont>
      <p:font typeface="G마켓 산스 TTF Light" panose="02000000000000000000" pitchFamily="2" charset="-127"/>
      <p:regular r:id="rId42"/>
    </p:embeddedFont>
    <p:embeddedFont>
      <p:font typeface="G마켓 산스 TTF Medium" panose="02000000000000000000" pitchFamily="2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4927"/>
    <a:srgbClr val="F88B74"/>
    <a:srgbClr val="FAAC9C"/>
    <a:srgbClr val="FAEAD1"/>
    <a:srgbClr val="FDDAD3"/>
    <a:srgbClr val="431B0D"/>
    <a:srgbClr val="E5C2A5"/>
    <a:srgbClr val="F9A18F"/>
    <a:srgbClr val="FBB8AB"/>
    <a:srgbClr val="C5A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4DD2A-53CB-43F5-BBDD-992E09E9B85D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6145F-0D2B-46EA-AEE3-F88414E104F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58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7CC03-E944-8413-EC66-78FDFED8C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65383-0665-3DDE-F556-1751C8842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04F54-EDF4-5B42-E7C2-0AADD0DC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06B7B-E989-F519-6F34-E6E71FF9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DFAF34-F653-A95D-9BA7-16E29863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15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64143-49F7-B14A-8F53-5AA72BAF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48ECE-7DCE-4C29-4371-80AACC71B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5AE7E-CFCE-5FB1-351E-B86E03C3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1B16B-E72D-963A-2579-5003FBB9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97A811-BB25-4838-BC37-BC8BE466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31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FA9CBF-1601-34D4-F937-35E236776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CAA8A3-E75A-C6AA-A963-FD65AD388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F2E4-0962-4A95-E27E-6BA23A84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20123-8369-CC1F-39A8-DCB8106F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60B5C-3190-5DAF-E745-04D9A8F3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28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8623D-856E-6B4A-F3EB-845CC542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BA84A-F48B-93C2-F252-12674088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ADEB01-442D-F287-B9E7-6E9CA8F2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C60D6E-4CBF-AB62-6ED5-E0B0220F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AAA05-9461-9B69-26F9-DC77E283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74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82796-EE16-EECF-E2AB-FA84D842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BDCC5-22E3-F5E6-6007-4894ED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89973-05CA-8318-9217-CB6B8D3C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59CA5-6648-D783-BC17-D2C06368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9CF61-A4B4-6775-285A-F95186AF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35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10B6A-C4B3-C213-9FE9-02A1DA3C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8B84F-BC11-6C2E-CD3E-A2BDF75BB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07769B-F1C3-17D5-0C02-FC7D09098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2AE0FF-A155-4B24-66EF-1DA5A017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98807-6FA6-9795-14BC-79ECE378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E8705-5513-A476-6688-F5D6BB9C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48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89E2F-CAA2-C908-7705-4B105345C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458FC2-B6E2-51E1-0EF6-4EDED8CA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64D621-13AF-D0BC-2224-3B3BACAD9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E1B65A-C9EB-8F92-1196-7C700CF26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1FFD84-FE25-DC24-0F3E-EFEA54E75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918ABA-C441-8C48-FDC8-A66FFA1F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2C9541-91FB-7FDA-4B98-D9F9C9F9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3CAEC6-7F1C-2FDF-E6CB-57475148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69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59FEB-60A6-7377-3936-28AA61E0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E14E18-CC68-83B7-B0C7-9277911D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56DFD9-89BB-14E8-9600-D7077017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A57DE2-B7D2-FDA9-5D4F-F6FB5C21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99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5B6323-D2E5-212D-CB89-DE8F7F1D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FB51FF-8A51-EA48-7EB9-EA0E3C29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987AB-99E2-6DBF-5041-943F448C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60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D308-9666-CFC1-11AC-A7923C1E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82B2E-B65B-38CB-CFC2-73EA315A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96E23-3CA5-9C25-16D2-784F63ACA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C58F81-DD2A-A920-976A-7A108896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7C63EB-D04C-3A1A-A3D4-9014E7F25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8C7A72-F5A7-F2F6-B5C1-E24A487C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20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A4068-76BB-DD4A-F169-4AE15917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980055-45B4-EB52-3CF2-7E66E752B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CD0CC4-B2D8-E22A-8285-00DD8C78C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E1D5E9-8148-963B-8338-973F5572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5CC72B-FDE4-B626-B6FB-39550332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FACFF-711B-7B44-B6D1-453B40C1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9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0C71F-291A-63A6-CBB0-BD23671F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70EB4-BAC6-8899-B9EF-C4FFFD4C5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A7043-785F-DA6F-5F61-9763D5416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9DD1C-A924-4E93-99A5-33CFB2DDC5F5}" type="datetimeFigureOut">
              <a:rPr lang="ko-KR" altLang="en-US" smtClean="0"/>
              <a:t>2023-03-03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5B660-014A-EB05-EA96-2660B54C2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3F881A-C196-6948-AF82-554592202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F11F7-7645-461A-95D8-AF163DC73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10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4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746644A-7903-BDA1-07C0-6CF5BD431C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388CC-0FA5-975F-970C-7F7677808A15}"/>
              </a:ext>
            </a:extLst>
          </p:cNvPr>
          <p:cNvSpPr txBox="1"/>
          <p:nvPr/>
        </p:nvSpPr>
        <p:spPr>
          <a:xfrm>
            <a:off x="3862055" y="3562630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E55C6C"/>
                </a:solidFill>
                <a:latin typeface="Arial Black" panose="020B0A04020102020204" pitchFamily="34" charset="0"/>
              </a:rPr>
              <a:t>L</a:t>
            </a:r>
            <a:r>
              <a:rPr lang="en-US" altLang="ko-KR" sz="4800" spc="-150" dirty="0">
                <a:solidFill>
                  <a:srgbClr val="ADA9A9"/>
                </a:solidFill>
                <a:latin typeface="Arial Black" panose="020B0A04020102020204" pitchFamily="34" charset="0"/>
              </a:rPr>
              <a:t>I</a:t>
            </a:r>
            <a:r>
              <a:rPr lang="en-US" altLang="ko-KR" sz="4800" spc="-150" dirty="0">
                <a:solidFill>
                  <a:srgbClr val="E5C3A7"/>
                </a:solidFill>
                <a:latin typeface="Arial Black" panose="020B0A04020102020204" pitchFamily="34" charset="0"/>
              </a:rPr>
              <a:t>T</a:t>
            </a:r>
            <a:r>
              <a:rPr lang="en-US" altLang="ko-KR" sz="4800" spc="-150" dirty="0">
                <a:solidFill>
                  <a:srgbClr val="EB9096"/>
                </a:solidFill>
                <a:latin typeface="Arial Black" panose="020B0A04020102020204" pitchFamily="34" charset="0"/>
              </a:rPr>
              <a:t>C</a:t>
            </a:r>
            <a:r>
              <a:rPr lang="en-US" altLang="ko-KR" sz="4800" spc="-150" dirty="0">
                <a:solidFill>
                  <a:srgbClr val="BAB0A4"/>
                </a:solidFill>
                <a:latin typeface="Arial Black" panose="020B0A04020102020204" pitchFamily="34" charset="0"/>
              </a:rPr>
              <a:t>H</a:t>
            </a:r>
            <a:r>
              <a:rPr lang="en-US" altLang="ko-KR" sz="4800" spc="-150" dirty="0">
                <a:solidFill>
                  <a:srgbClr val="C6A57B"/>
                </a:solidFill>
                <a:latin typeface="Arial Black" panose="020B0A04020102020204" pitchFamily="34" charset="0"/>
              </a:rPr>
              <a:t>I</a:t>
            </a:r>
            <a:r>
              <a:rPr lang="en-US" altLang="ko-KR" sz="4800" spc="-150" dirty="0">
                <a:solidFill>
                  <a:schemeClr val="accent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4800" spc="-150" dirty="0">
                <a:solidFill>
                  <a:srgbClr val="E55C6C"/>
                </a:solidFill>
                <a:latin typeface="Arial Black" panose="020B0A04020102020204" pitchFamily="34" charset="0"/>
              </a:rPr>
              <a:t>R</a:t>
            </a:r>
            <a:r>
              <a:rPr lang="en-US" altLang="ko-KR" sz="4800" spc="-150" dirty="0">
                <a:solidFill>
                  <a:srgbClr val="EB9096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sz="4800" spc="-150" dirty="0">
                <a:solidFill>
                  <a:srgbClr val="F5BEC4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sz="4800" spc="-150" dirty="0">
                <a:solidFill>
                  <a:srgbClr val="E55C6C"/>
                </a:solidFill>
                <a:latin typeface="Arial Black" panose="020B0A04020102020204" pitchFamily="34" charset="0"/>
              </a:rPr>
              <a:t>T</a:t>
            </a:r>
            <a:endParaRPr lang="ko-KR" altLang="en-US" sz="4800" spc="-150" dirty="0">
              <a:solidFill>
                <a:srgbClr val="E55C6C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29769E-D787-230A-1E8F-0D3DA08EF088}"/>
              </a:ext>
            </a:extLst>
          </p:cNvPr>
          <p:cNvCxnSpPr>
            <a:cxnSpLocks/>
          </p:cNvCxnSpPr>
          <p:nvPr/>
        </p:nvCxnSpPr>
        <p:spPr>
          <a:xfrm>
            <a:off x="3862055" y="3058648"/>
            <a:ext cx="44678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157320-663A-D11D-4288-A7CF10386C81}"/>
              </a:ext>
            </a:extLst>
          </p:cNvPr>
          <p:cNvCxnSpPr>
            <a:cxnSpLocks/>
          </p:cNvCxnSpPr>
          <p:nvPr/>
        </p:nvCxnSpPr>
        <p:spPr>
          <a:xfrm>
            <a:off x="3862055" y="4897608"/>
            <a:ext cx="44678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B4E848-A134-9EFC-F72F-3BA515DAF488}"/>
              </a:ext>
            </a:extLst>
          </p:cNvPr>
          <p:cNvSpPr txBox="1"/>
          <p:nvPr/>
        </p:nvSpPr>
        <p:spPr>
          <a:xfrm>
            <a:off x="172720" y="142240"/>
            <a:ext cx="1806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2023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년도 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Django</a:t>
            </a:r>
            <a:endParaRPr lang="ko-KR" altLang="en-US" sz="12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9D345-F8C0-CC11-3BA3-C24C8A2DF681}"/>
              </a:ext>
            </a:extLst>
          </p:cNvPr>
          <p:cNvSpPr txBox="1"/>
          <p:nvPr/>
        </p:nvSpPr>
        <p:spPr>
          <a:xfrm>
            <a:off x="4209907" y="2035031"/>
            <a:ext cx="3772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F2F4F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채용사이트 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A5361-95A4-5725-90BB-6CD672082F5D}"/>
              </a:ext>
            </a:extLst>
          </p:cNvPr>
          <p:cNvSpPr txBox="1"/>
          <p:nvPr/>
        </p:nvSpPr>
        <p:spPr>
          <a:xfrm>
            <a:off x="3862055" y="3562629"/>
            <a:ext cx="4467890" cy="83099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F54927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L</a:t>
            </a:r>
            <a:r>
              <a:rPr lang="en-US" altLang="ko-KR" sz="4800" spc="-150" dirty="0">
                <a:solidFill>
                  <a:srgbClr val="BAB0A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I</a:t>
            </a:r>
            <a:r>
              <a:rPr lang="en-US" altLang="ko-KR" sz="4800" spc="-150" dirty="0">
                <a:solidFill>
                  <a:srgbClr val="E5C2A5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T</a:t>
            </a:r>
            <a:r>
              <a:rPr lang="en-US" altLang="ko-KR" sz="4800" spc="-150" dirty="0">
                <a:solidFill>
                  <a:srgbClr val="F88B7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C</a:t>
            </a:r>
            <a:r>
              <a:rPr lang="en-US" altLang="ko-KR" sz="4800" spc="-150" dirty="0">
                <a:solidFill>
                  <a:srgbClr val="BAB0A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H</a:t>
            </a:r>
            <a:r>
              <a:rPr lang="en-US" altLang="ko-KR" sz="4800" spc="-150" dirty="0">
                <a:solidFill>
                  <a:srgbClr val="C5A378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I </a:t>
            </a:r>
            <a:r>
              <a:rPr lang="en-US" altLang="ko-KR" sz="4800" spc="-150" dirty="0">
                <a:solidFill>
                  <a:srgbClr val="F54927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R</a:t>
            </a:r>
            <a:r>
              <a:rPr lang="en-US" altLang="ko-KR" sz="4800" spc="-150" dirty="0">
                <a:solidFill>
                  <a:srgbClr val="F88B7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O</a:t>
            </a:r>
            <a:r>
              <a:rPr lang="en-US" altLang="ko-KR" sz="4800" spc="-150" dirty="0">
                <a:solidFill>
                  <a:srgbClr val="FBB8AB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O</a:t>
            </a:r>
            <a:r>
              <a:rPr lang="en-US" altLang="ko-KR" sz="4800" spc="-150" dirty="0">
                <a:solidFill>
                  <a:srgbClr val="F54927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T</a:t>
            </a:r>
            <a:endParaRPr lang="ko-KR" altLang="en-US" sz="4800" spc="-150" dirty="0">
              <a:solidFill>
                <a:srgbClr val="F54927"/>
              </a:solidFill>
              <a:latin typeface="Arial Black" panose="020B0A04020102020204" pitchFamily="34" charset="0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57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벤 치 마 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3E577-397A-0986-8EE4-5E2EA3B35AAB}"/>
              </a:ext>
            </a:extLst>
          </p:cNvPr>
          <p:cNvSpPr txBox="1"/>
          <p:nvPr/>
        </p:nvSpPr>
        <p:spPr>
          <a:xfrm>
            <a:off x="7768886" y="3147950"/>
            <a:ext cx="4217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그룹 또는 기관의 계열사 및 협력사의 </a:t>
            </a:r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채용을 위한 사이트</a:t>
            </a:r>
            <a:endParaRPr lang="en-US" altLang="ko-KR" dirty="0">
              <a:solidFill>
                <a:srgbClr val="F5492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지원자가 그룹 계열사 등 </a:t>
            </a:r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채용정보</a:t>
            </a:r>
            <a:r>
              <a:rPr lang="ko-KR" altLang="en-US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한눈에 확인하여 보다 편리하게 이용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TN Corporation</a:t>
            </a:r>
            <a:r>
              <a:rPr lang="ko-KR" altLang="en-US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적용하고자 </a:t>
            </a:r>
            <a:r>
              <a:rPr lang="en-US" altLang="ko-KR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벤치마킹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44C51-DEE0-67F9-5FC9-05CC356CA7D9}"/>
              </a:ext>
            </a:extLst>
          </p:cNvPr>
          <p:cNvSpPr txBox="1"/>
          <p:nvPr/>
        </p:nvSpPr>
        <p:spPr>
          <a:xfrm>
            <a:off x="7837712" y="2509103"/>
            <a:ext cx="544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리쿠르팅 사이트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(Recruitting Site)</a:t>
            </a:r>
            <a:endParaRPr lang="ko-KR" altLang="en-US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09704-3F8F-108E-B8F3-6229EAF41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46" y="1362962"/>
            <a:ext cx="4771927" cy="3569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8DBB3F-1DE7-5F3E-2D42-B843A4000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555" y="2775401"/>
            <a:ext cx="4906297" cy="3605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C521-2243-1752-EF48-634518494DD6}"/>
              </a:ext>
            </a:extLst>
          </p:cNvPr>
          <p:cNvSpPr txBox="1"/>
          <p:nvPr/>
        </p:nvSpPr>
        <p:spPr>
          <a:xfrm>
            <a:off x="11798944" y="6550223"/>
            <a:ext cx="3449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22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벤 치 마 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D11C2E-DBA6-2A20-F158-18AEC5FC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6852"/>
            <a:ext cx="5281473" cy="3857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A398F3-1F5E-0A37-EB02-799B8137C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8" b="3833"/>
          <a:stretch/>
        </p:blipFill>
        <p:spPr>
          <a:xfrm>
            <a:off x="743240" y="1406853"/>
            <a:ext cx="4897942" cy="37095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99839C4-C49E-D96A-8F1B-0E54613D2007}"/>
              </a:ext>
            </a:extLst>
          </p:cNvPr>
          <p:cNvSpPr/>
          <p:nvPr/>
        </p:nvSpPr>
        <p:spPr>
          <a:xfrm>
            <a:off x="814526" y="4326799"/>
            <a:ext cx="4719499" cy="504825"/>
          </a:xfrm>
          <a:prstGeom prst="rect">
            <a:avLst/>
          </a:prstGeom>
          <a:noFill/>
          <a:ln w="57150">
            <a:solidFill>
              <a:srgbClr val="F54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3F7D84-85FF-45FC-C8E3-4B303288EF80}"/>
              </a:ext>
            </a:extLst>
          </p:cNvPr>
          <p:cNvSpPr/>
          <p:nvPr/>
        </p:nvSpPr>
        <p:spPr>
          <a:xfrm>
            <a:off x="6262826" y="4326799"/>
            <a:ext cx="4719499" cy="504824"/>
          </a:xfrm>
          <a:prstGeom prst="rect">
            <a:avLst/>
          </a:prstGeom>
          <a:noFill/>
          <a:ln w="57150">
            <a:solidFill>
              <a:srgbClr val="F54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7B7DA8-6397-1AF7-CEB2-016EC69B45B6}"/>
              </a:ext>
            </a:extLst>
          </p:cNvPr>
          <p:cNvCxnSpPr>
            <a:cxnSpLocks/>
          </p:cNvCxnSpPr>
          <p:nvPr/>
        </p:nvCxnSpPr>
        <p:spPr>
          <a:xfrm>
            <a:off x="5765007" y="5334067"/>
            <a:ext cx="0" cy="547536"/>
          </a:xfrm>
          <a:prstGeom prst="straightConnector1">
            <a:avLst/>
          </a:prstGeom>
          <a:ln w="57150">
            <a:solidFill>
              <a:srgbClr val="F549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B13AB9-D63E-1F89-8506-5B0BC86EDBAE}"/>
              </a:ext>
            </a:extLst>
          </p:cNvPr>
          <p:cNvCxnSpPr>
            <a:cxnSpLocks/>
          </p:cNvCxnSpPr>
          <p:nvPr/>
        </p:nvCxnSpPr>
        <p:spPr>
          <a:xfrm>
            <a:off x="4455858" y="4831623"/>
            <a:ext cx="0" cy="542926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722683-B106-59F5-C267-FE2929E16164}"/>
              </a:ext>
            </a:extLst>
          </p:cNvPr>
          <p:cNvCxnSpPr>
            <a:cxnSpLocks/>
          </p:cNvCxnSpPr>
          <p:nvPr/>
        </p:nvCxnSpPr>
        <p:spPr>
          <a:xfrm>
            <a:off x="6989508" y="4831623"/>
            <a:ext cx="0" cy="542926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15F252-2EA5-CD95-997A-BB2290554D30}"/>
              </a:ext>
            </a:extLst>
          </p:cNvPr>
          <p:cNvCxnSpPr>
            <a:cxnSpLocks/>
          </p:cNvCxnSpPr>
          <p:nvPr/>
        </p:nvCxnSpPr>
        <p:spPr>
          <a:xfrm flipH="1">
            <a:off x="4429665" y="5360236"/>
            <a:ext cx="2587879" cy="0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6AA08E-A6E1-1889-B6C0-3BD039FAE622}"/>
              </a:ext>
            </a:extLst>
          </p:cNvPr>
          <p:cNvSpPr txBox="1"/>
          <p:nvPr/>
        </p:nvSpPr>
        <p:spPr>
          <a:xfrm>
            <a:off x="3404798" y="5981047"/>
            <a:ext cx="472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모집공고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D-DAY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80EB6F-64BE-0CED-6C8F-FAF5C0DB6899}"/>
              </a:ext>
            </a:extLst>
          </p:cNvPr>
          <p:cNvSpPr txBox="1"/>
          <p:nvPr/>
        </p:nvSpPr>
        <p:spPr>
          <a:xfrm>
            <a:off x="11798944" y="6550223"/>
            <a:ext cx="303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33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벤 치 마 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37487-4B91-9058-38E6-EDE72FEA3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" y="1480927"/>
            <a:ext cx="6445639" cy="47576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99F3CB-7D51-D067-B349-55F75FA3638C}"/>
              </a:ext>
            </a:extLst>
          </p:cNvPr>
          <p:cNvSpPr/>
          <p:nvPr/>
        </p:nvSpPr>
        <p:spPr>
          <a:xfrm>
            <a:off x="855354" y="4404852"/>
            <a:ext cx="5978013" cy="1278193"/>
          </a:xfrm>
          <a:prstGeom prst="rect">
            <a:avLst/>
          </a:prstGeom>
          <a:noFill/>
          <a:ln w="57150">
            <a:solidFill>
              <a:srgbClr val="F54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789162-AAED-9EA3-E97C-CE237A360E5E}"/>
              </a:ext>
            </a:extLst>
          </p:cNvPr>
          <p:cNvCxnSpPr>
            <a:cxnSpLocks/>
          </p:cNvCxnSpPr>
          <p:nvPr/>
        </p:nvCxnSpPr>
        <p:spPr>
          <a:xfrm>
            <a:off x="7539643" y="3652686"/>
            <a:ext cx="1327353" cy="0"/>
          </a:xfrm>
          <a:prstGeom prst="straightConnector1">
            <a:avLst/>
          </a:prstGeom>
          <a:ln w="57150">
            <a:solidFill>
              <a:srgbClr val="F549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B592D3-7370-9752-2498-32B06AD188A7}"/>
              </a:ext>
            </a:extLst>
          </p:cNvPr>
          <p:cNvCxnSpPr>
            <a:cxnSpLocks/>
          </p:cNvCxnSpPr>
          <p:nvPr/>
        </p:nvCxnSpPr>
        <p:spPr>
          <a:xfrm>
            <a:off x="7561008" y="3625553"/>
            <a:ext cx="0" cy="1454922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50A1D-CF3F-E376-FCDB-178DF044BD39}"/>
              </a:ext>
            </a:extLst>
          </p:cNvPr>
          <p:cNvCxnSpPr>
            <a:cxnSpLocks/>
          </p:cNvCxnSpPr>
          <p:nvPr/>
        </p:nvCxnSpPr>
        <p:spPr>
          <a:xfrm flipH="1">
            <a:off x="6833367" y="5053781"/>
            <a:ext cx="757435" cy="0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AF7164-7AA9-AE6D-1682-FF17AFBB218E}"/>
              </a:ext>
            </a:extLst>
          </p:cNvPr>
          <p:cNvSpPr txBox="1"/>
          <p:nvPr/>
        </p:nvSpPr>
        <p:spPr>
          <a:xfrm>
            <a:off x="8866996" y="3237187"/>
            <a:ext cx="2835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입사지원서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업로드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DDF99-0524-DE2C-2D9A-9D79735AED90}"/>
              </a:ext>
            </a:extLst>
          </p:cNvPr>
          <p:cNvSpPr txBox="1"/>
          <p:nvPr/>
        </p:nvSpPr>
        <p:spPr>
          <a:xfrm>
            <a:off x="11798944" y="6550223"/>
            <a:ext cx="338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45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4699461" y="3105834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예정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52062" y="289362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4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86785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예정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25CA3-91E8-AE76-462B-D72B426C3514}"/>
              </a:ext>
            </a:extLst>
          </p:cNvPr>
          <p:cNvSpPr txBox="1"/>
          <p:nvPr/>
        </p:nvSpPr>
        <p:spPr>
          <a:xfrm>
            <a:off x="1905912" y="2958723"/>
            <a:ext cx="125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2DEA328-AB2B-1B38-F1AC-F43879750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12" y="1474490"/>
            <a:ext cx="1143386" cy="11433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8FAF171-524F-06AB-3E19-D110D0A00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35" y="3727503"/>
            <a:ext cx="1749118" cy="17491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E825F48-9E2F-EE35-3E8E-46A797278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12" y="3926942"/>
            <a:ext cx="1301440" cy="13014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60854CE-9091-C076-BAF6-DE55D4F33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7" y="1076960"/>
            <a:ext cx="2004874" cy="200487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49E90AE-A265-682A-F25E-6BE061A5B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11" y="1474490"/>
            <a:ext cx="1209813" cy="120981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258371D-46A0-8E9C-CC81-1015D58C42BD}"/>
              </a:ext>
            </a:extLst>
          </p:cNvPr>
          <p:cNvSpPr txBox="1"/>
          <p:nvPr/>
        </p:nvSpPr>
        <p:spPr>
          <a:xfrm>
            <a:off x="2113917" y="5568578"/>
            <a:ext cx="72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0FB836-44C2-E8F2-4A03-1C47E8A890DA}"/>
              </a:ext>
            </a:extLst>
          </p:cNvPr>
          <p:cNvSpPr txBox="1"/>
          <p:nvPr/>
        </p:nvSpPr>
        <p:spPr>
          <a:xfrm>
            <a:off x="4114459" y="5568578"/>
            <a:ext cx="401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 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 수정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현황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790E7B-2687-0C6F-AD06-B3447698A9C5}"/>
              </a:ext>
            </a:extLst>
          </p:cNvPr>
          <p:cNvSpPr txBox="1"/>
          <p:nvPr/>
        </p:nvSpPr>
        <p:spPr>
          <a:xfrm>
            <a:off x="6851979" y="5568578"/>
            <a:ext cx="527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다운로드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업로드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algn="ctr"/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지원 취소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B8BB3D-8E4C-6D1F-9BE9-5F0F3F13E8CA}"/>
              </a:ext>
            </a:extLst>
          </p:cNvPr>
          <p:cNvSpPr txBox="1"/>
          <p:nvPr/>
        </p:nvSpPr>
        <p:spPr>
          <a:xfrm>
            <a:off x="5661290" y="2952616"/>
            <a:ext cx="92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B8BC06-6F40-7B90-F3EA-830CBDDA76EF}"/>
              </a:ext>
            </a:extLst>
          </p:cNvPr>
          <p:cNvSpPr txBox="1"/>
          <p:nvPr/>
        </p:nvSpPr>
        <p:spPr>
          <a:xfrm>
            <a:off x="8737057" y="2952616"/>
            <a:ext cx="117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로그아웃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C41D133-B5F2-F95E-375F-448E833084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11" y="3975126"/>
            <a:ext cx="1301440" cy="1301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CEBC4-AB00-FE92-0DCB-52EE7A8F0819}"/>
              </a:ext>
            </a:extLst>
          </p:cNvPr>
          <p:cNvSpPr txBox="1"/>
          <p:nvPr/>
        </p:nvSpPr>
        <p:spPr>
          <a:xfrm>
            <a:off x="11798944" y="6550223"/>
            <a:ext cx="343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4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5395327" y="3105834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52067" y="289362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6,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6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관계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6,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DEF60-9251-10B9-2291-17F07FF30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33" y="2353272"/>
            <a:ext cx="1702775" cy="1702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389240-52E6-3616-33FA-C296DE7AD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607" y="2163333"/>
            <a:ext cx="1915737" cy="19157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7AE76B-9317-E34E-9B76-02DC58323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4" y="2180467"/>
            <a:ext cx="1968343" cy="1968343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B3803674-7E04-B4CB-F8A1-EA0ACC75E691}"/>
              </a:ext>
            </a:extLst>
          </p:cNvPr>
          <p:cNvSpPr/>
          <p:nvPr/>
        </p:nvSpPr>
        <p:spPr>
          <a:xfrm rot="16200000">
            <a:off x="2941503" y="2590179"/>
            <a:ext cx="200327" cy="1062046"/>
          </a:xfrm>
          <a:prstGeom prst="downArrow">
            <a:avLst/>
          </a:prstGeom>
          <a:solidFill>
            <a:srgbClr val="F5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5E04ACE7-BFB1-8E8D-33EE-3E1F566759B0}"/>
              </a:ext>
            </a:extLst>
          </p:cNvPr>
          <p:cNvSpPr/>
          <p:nvPr/>
        </p:nvSpPr>
        <p:spPr>
          <a:xfrm rot="5400000">
            <a:off x="2900675" y="2907377"/>
            <a:ext cx="200327" cy="1062046"/>
          </a:xfrm>
          <a:prstGeom prst="downArrow">
            <a:avLst/>
          </a:prstGeom>
          <a:solidFill>
            <a:srgbClr val="F5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FF6C1FC9-EACE-F086-B7F8-90C598B86C0D}"/>
              </a:ext>
            </a:extLst>
          </p:cNvPr>
          <p:cNvSpPr/>
          <p:nvPr/>
        </p:nvSpPr>
        <p:spPr>
          <a:xfrm rot="16200000">
            <a:off x="9320103" y="2556765"/>
            <a:ext cx="200327" cy="1062046"/>
          </a:xfrm>
          <a:prstGeom prst="downArrow">
            <a:avLst/>
          </a:prstGeom>
          <a:solidFill>
            <a:srgbClr val="F5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CD3B770D-0DDB-C589-C810-9E19C69E07E7}"/>
              </a:ext>
            </a:extLst>
          </p:cNvPr>
          <p:cNvSpPr/>
          <p:nvPr/>
        </p:nvSpPr>
        <p:spPr>
          <a:xfrm rot="5400000">
            <a:off x="9279275" y="2873963"/>
            <a:ext cx="200327" cy="1062046"/>
          </a:xfrm>
          <a:prstGeom prst="downArrow">
            <a:avLst/>
          </a:prstGeom>
          <a:solidFill>
            <a:srgbClr val="F5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85C7FF3-ACD4-8A15-AEAD-44382F265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25" y="2182669"/>
            <a:ext cx="2077394" cy="20773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74886E-2C8F-2ED3-967A-A5B56A5427DA}"/>
              </a:ext>
            </a:extLst>
          </p:cNvPr>
          <p:cNvSpPr txBox="1"/>
          <p:nvPr/>
        </p:nvSpPr>
        <p:spPr>
          <a:xfrm>
            <a:off x="426944" y="4491942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회사</a:t>
            </a:r>
            <a:r>
              <a:rPr lang="en-US" altLang="ko-KR" sz="28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8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계열사</a:t>
            </a:r>
            <a:r>
              <a:rPr lang="en-US" altLang="ko-KR" sz="28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800" spc="-300" dirty="0">
              <a:solidFill>
                <a:srgbClr val="F5492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F4FE15-0603-17AC-0F96-2977640B7758}"/>
              </a:ext>
            </a:extLst>
          </p:cNvPr>
          <p:cNvSpPr txBox="1"/>
          <p:nvPr/>
        </p:nvSpPr>
        <p:spPr>
          <a:xfrm>
            <a:off x="3986783" y="4491942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모집 공고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2E44F8-7110-22FE-A163-D02546A711B2}"/>
              </a:ext>
            </a:extLst>
          </p:cNvPr>
          <p:cNvSpPr txBox="1"/>
          <p:nvPr/>
        </p:nvSpPr>
        <p:spPr>
          <a:xfrm>
            <a:off x="10140498" y="4491781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E8E2EB-B18C-E291-846E-DE59BAC37BC8}"/>
              </a:ext>
            </a:extLst>
          </p:cNvPr>
          <p:cNvSpPr txBox="1"/>
          <p:nvPr/>
        </p:nvSpPr>
        <p:spPr>
          <a:xfrm>
            <a:off x="7401073" y="4491781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7A16B0DA-76A1-9E82-E705-827812C22133}"/>
              </a:ext>
            </a:extLst>
          </p:cNvPr>
          <p:cNvSpPr/>
          <p:nvPr/>
        </p:nvSpPr>
        <p:spPr>
          <a:xfrm rot="16200000">
            <a:off x="6266065" y="2556766"/>
            <a:ext cx="200327" cy="1062046"/>
          </a:xfrm>
          <a:prstGeom prst="downArrow">
            <a:avLst/>
          </a:prstGeom>
          <a:solidFill>
            <a:srgbClr val="F5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1C98A75D-FCEF-FA5F-73FA-F2FFD7CF3E8B}"/>
              </a:ext>
            </a:extLst>
          </p:cNvPr>
          <p:cNvSpPr/>
          <p:nvPr/>
        </p:nvSpPr>
        <p:spPr>
          <a:xfrm rot="5400000">
            <a:off x="6225237" y="2873964"/>
            <a:ext cx="200327" cy="1062046"/>
          </a:xfrm>
          <a:prstGeom prst="downArrow">
            <a:avLst/>
          </a:prstGeom>
          <a:solidFill>
            <a:srgbClr val="F5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9A8ED-0083-0930-F7EF-3834E1AAA5C8}"/>
              </a:ext>
            </a:extLst>
          </p:cNvPr>
          <p:cNvSpPr txBox="1"/>
          <p:nvPr/>
        </p:nvSpPr>
        <p:spPr>
          <a:xfrm>
            <a:off x="11798944" y="6550223"/>
            <a:ext cx="338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9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8DF5A6-9EA2-315C-316B-50360CD2A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79" y="2293504"/>
            <a:ext cx="9907383" cy="3400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논리적 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6,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503CB-1E69-6A68-4B0E-776032E0D52F}"/>
              </a:ext>
            </a:extLst>
          </p:cNvPr>
          <p:cNvSpPr txBox="1"/>
          <p:nvPr/>
        </p:nvSpPr>
        <p:spPr>
          <a:xfrm>
            <a:off x="3023000" y="2293504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1 : N ”</a:t>
            </a:r>
            <a:endParaRPr lang="ko-KR" altLang="en-US" sz="2800" spc="-300" dirty="0">
              <a:solidFill>
                <a:srgbClr val="F5492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DA2E2-8E61-5E23-9CA6-E74C984E4068}"/>
              </a:ext>
            </a:extLst>
          </p:cNvPr>
          <p:cNvSpPr txBox="1"/>
          <p:nvPr/>
        </p:nvSpPr>
        <p:spPr>
          <a:xfrm>
            <a:off x="5650600" y="2299643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1 : N ”</a:t>
            </a:r>
            <a:endParaRPr lang="ko-KR" altLang="en-US" sz="2800" spc="-300" dirty="0">
              <a:solidFill>
                <a:srgbClr val="F5492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5018D-E547-7AA2-D092-00EEF8897936}"/>
              </a:ext>
            </a:extLst>
          </p:cNvPr>
          <p:cNvSpPr txBox="1"/>
          <p:nvPr/>
        </p:nvSpPr>
        <p:spPr>
          <a:xfrm>
            <a:off x="8139655" y="2293504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N : 1 ”</a:t>
            </a:r>
            <a:endParaRPr lang="ko-KR" altLang="en-US" sz="2800" spc="-300" dirty="0">
              <a:solidFill>
                <a:srgbClr val="F5492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0A60-9E69-D573-C17D-FE4CC3814BD7}"/>
              </a:ext>
            </a:extLst>
          </p:cNvPr>
          <p:cNvSpPr txBox="1"/>
          <p:nvPr/>
        </p:nvSpPr>
        <p:spPr>
          <a:xfrm>
            <a:off x="11798944" y="6550223"/>
            <a:ext cx="330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17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67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B26D88-B353-1FC2-2221-B940F5BA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3" y="1967536"/>
            <a:ext cx="9955014" cy="34771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물리적 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6,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F0AD7-0551-09F2-E3D3-0F9DD4C62E79}"/>
              </a:ext>
            </a:extLst>
          </p:cNvPr>
          <p:cNvSpPr txBox="1"/>
          <p:nvPr/>
        </p:nvSpPr>
        <p:spPr>
          <a:xfrm>
            <a:off x="2906993" y="2085003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1 : N ”</a:t>
            </a:r>
            <a:endParaRPr lang="ko-KR" altLang="en-US" sz="2800" spc="-300" dirty="0">
              <a:solidFill>
                <a:srgbClr val="F5492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C6489-E1A8-200E-B8DF-634617608CF0}"/>
              </a:ext>
            </a:extLst>
          </p:cNvPr>
          <p:cNvSpPr txBox="1"/>
          <p:nvPr/>
        </p:nvSpPr>
        <p:spPr>
          <a:xfrm>
            <a:off x="5663754" y="2105390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1 : N ”</a:t>
            </a:r>
            <a:endParaRPr lang="ko-KR" altLang="en-US" sz="2800" spc="-300" dirty="0">
              <a:solidFill>
                <a:srgbClr val="F5492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76F72-98C4-A9CE-9085-9ABC7F06AD7E}"/>
              </a:ext>
            </a:extLst>
          </p:cNvPr>
          <p:cNvSpPr txBox="1"/>
          <p:nvPr/>
        </p:nvSpPr>
        <p:spPr>
          <a:xfrm>
            <a:off x="8317230" y="2105390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N : 1 ”</a:t>
            </a:r>
            <a:endParaRPr lang="ko-KR" altLang="en-US" sz="2800" spc="-300" dirty="0">
              <a:solidFill>
                <a:srgbClr val="F5492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24119-6459-C9D8-0595-876CAE687348}"/>
              </a:ext>
            </a:extLst>
          </p:cNvPr>
          <p:cNvSpPr txBox="1"/>
          <p:nvPr/>
        </p:nvSpPr>
        <p:spPr>
          <a:xfrm>
            <a:off x="11798944" y="6550223"/>
            <a:ext cx="338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18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18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5138842" y="3105544"/>
            <a:ext cx="191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로직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52061" y="2913081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7,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A1A428-0E47-AEEF-53DB-F634C17443EB}"/>
              </a:ext>
            </a:extLst>
          </p:cNvPr>
          <p:cNvSpPr/>
          <p:nvPr/>
        </p:nvSpPr>
        <p:spPr>
          <a:xfrm>
            <a:off x="0" y="0"/>
            <a:ext cx="12192000" cy="2521258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9A9DB-D858-9812-2B14-F17F5E77A794}"/>
              </a:ext>
            </a:extLst>
          </p:cNvPr>
          <p:cNvSpPr txBox="1"/>
          <p:nvPr/>
        </p:nvSpPr>
        <p:spPr>
          <a:xfrm>
            <a:off x="299770" y="1784455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  Table  of  Contents.</a:t>
            </a:r>
            <a:endParaRPr lang="ko-KR" altLang="en-US" sz="3600" spc="-3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847B2-CB61-DF23-0D50-7321A8971F72}"/>
              </a:ext>
            </a:extLst>
          </p:cNvPr>
          <p:cNvSpPr txBox="1"/>
          <p:nvPr/>
        </p:nvSpPr>
        <p:spPr>
          <a:xfrm>
            <a:off x="677570" y="323847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BE5C9-9BE3-D7E4-2B3E-5A7B4E4B3196}"/>
              </a:ext>
            </a:extLst>
          </p:cNvPr>
          <p:cNvSpPr txBox="1"/>
          <p:nvPr/>
        </p:nvSpPr>
        <p:spPr>
          <a:xfrm>
            <a:off x="657405" y="438388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5F861-CAFB-5128-52DC-5C0153033C91}"/>
              </a:ext>
            </a:extLst>
          </p:cNvPr>
          <p:cNvSpPr txBox="1"/>
          <p:nvPr/>
        </p:nvSpPr>
        <p:spPr>
          <a:xfrm>
            <a:off x="1301394" y="438388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컨셉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AACD2-B006-ABB9-4D2C-E6342F248812}"/>
              </a:ext>
            </a:extLst>
          </p:cNvPr>
          <p:cNvSpPr txBox="1"/>
          <p:nvPr/>
        </p:nvSpPr>
        <p:spPr>
          <a:xfrm>
            <a:off x="657405" y="547068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E923A-265F-DCF7-7F14-B549D2B56BD1}"/>
              </a:ext>
            </a:extLst>
          </p:cNvPr>
          <p:cNvSpPr txBox="1"/>
          <p:nvPr/>
        </p:nvSpPr>
        <p:spPr>
          <a:xfrm>
            <a:off x="1301394" y="547068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예정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2A237-8D6B-322F-DB56-CE572B95A9BF}"/>
              </a:ext>
            </a:extLst>
          </p:cNvPr>
          <p:cNvSpPr txBox="1"/>
          <p:nvPr/>
        </p:nvSpPr>
        <p:spPr>
          <a:xfrm>
            <a:off x="3061863" y="3298682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A7672-B623-5520-8621-932E153C113D}"/>
              </a:ext>
            </a:extLst>
          </p:cNvPr>
          <p:cNvSpPr txBox="1"/>
          <p:nvPr/>
        </p:nvSpPr>
        <p:spPr>
          <a:xfrm>
            <a:off x="1301394" y="32368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6CEB0D-AAC7-C065-4082-F3C241C4EB5D}"/>
              </a:ext>
            </a:extLst>
          </p:cNvPr>
          <p:cNvSpPr txBox="1"/>
          <p:nvPr/>
        </p:nvSpPr>
        <p:spPr>
          <a:xfrm>
            <a:off x="657405" y="493156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4037D-B97B-1EC7-CA4A-F5D272CB07EB}"/>
              </a:ext>
            </a:extLst>
          </p:cNvPr>
          <p:cNvSpPr txBox="1"/>
          <p:nvPr/>
        </p:nvSpPr>
        <p:spPr>
          <a:xfrm>
            <a:off x="1301394" y="49349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벤치 마킹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B75D4-7819-BC2D-B57D-0A4A5087C457}"/>
              </a:ext>
            </a:extLst>
          </p:cNvPr>
          <p:cNvSpPr txBox="1"/>
          <p:nvPr/>
        </p:nvSpPr>
        <p:spPr>
          <a:xfrm>
            <a:off x="657405" y="3784559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4E4322-2D49-9254-C6A1-C5019D57E621}"/>
              </a:ext>
            </a:extLst>
          </p:cNvPr>
          <p:cNvSpPr txBox="1"/>
          <p:nvPr/>
        </p:nvSpPr>
        <p:spPr>
          <a:xfrm>
            <a:off x="1301394" y="378455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타임 테이블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6CF2F-299E-5666-EC04-2D3ED8436FF9}"/>
              </a:ext>
            </a:extLst>
          </p:cNvPr>
          <p:cNvSpPr txBox="1"/>
          <p:nvPr/>
        </p:nvSpPr>
        <p:spPr>
          <a:xfrm>
            <a:off x="3061863" y="3865165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4CCE8-E3F2-A38C-2552-C5A0D39F06C8}"/>
              </a:ext>
            </a:extLst>
          </p:cNvPr>
          <p:cNvSpPr txBox="1"/>
          <p:nvPr/>
        </p:nvSpPr>
        <p:spPr>
          <a:xfrm>
            <a:off x="3061863" y="4467756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793AC-7563-98F3-ED07-E32C015D2BD6}"/>
              </a:ext>
            </a:extLst>
          </p:cNvPr>
          <p:cNvSpPr txBox="1"/>
          <p:nvPr/>
        </p:nvSpPr>
        <p:spPr>
          <a:xfrm>
            <a:off x="3061863" y="5010532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B9681-5881-E48A-5DC0-CCCACF2A0905}"/>
              </a:ext>
            </a:extLst>
          </p:cNvPr>
          <p:cNvSpPr txBox="1"/>
          <p:nvPr/>
        </p:nvSpPr>
        <p:spPr>
          <a:xfrm>
            <a:off x="3061863" y="5539932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7C0F1-6A48-37C0-E333-A7804329723B}"/>
              </a:ext>
            </a:extLst>
          </p:cNvPr>
          <p:cNvSpPr txBox="1"/>
          <p:nvPr/>
        </p:nvSpPr>
        <p:spPr>
          <a:xfrm>
            <a:off x="6450081" y="323847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8940E-CD60-6672-2664-09122C1A4CE4}"/>
              </a:ext>
            </a:extLst>
          </p:cNvPr>
          <p:cNvSpPr txBox="1"/>
          <p:nvPr/>
        </p:nvSpPr>
        <p:spPr>
          <a:xfrm>
            <a:off x="6429916" y="438388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84ADC9-3904-32EA-6F0F-1DF25599E5D8}"/>
              </a:ext>
            </a:extLst>
          </p:cNvPr>
          <p:cNvSpPr txBox="1"/>
          <p:nvPr/>
        </p:nvSpPr>
        <p:spPr>
          <a:xfrm>
            <a:off x="7073905" y="438388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1156CC-FED0-BBF1-8834-FECCB5264928}"/>
              </a:ext>
            </a:extLst>
          </p:cNvPr>
          <p:cNvSpPr txBox="1"/>
          <p:nvPr/>
        </p:nvSpPr>
        <p:spPr>
          <a:xfrm>
            <a:off x="6429916" y="547068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4A8920-C6E8-DA7A-0D5B-C9D812C34397}"/>
              </a:ext>
            </a:extLst>
          </p:cNvPr>
          <p:cNvSpPr txBox="1"/>
          <p:nvPr/>
        </p:nvSpPr>
        <p:spPr>
          <a:xfrm>
            <a:off x="7073905" y="547068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후기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CC1744-85DA-AAAB-AB14-57F789EE791D}"/>
              </a:ext>
            </a:extLst>
          </p:cNvPr>
          <p:cNvSpPr txBox="1"/>
          <p:nvPr/>
        </p:nvSpPr>
        <p:spPr>
          <a:xfrm>
            <a:off x="7073905" y="323686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F42F04-FB1C-994F-747B-1A2670BEA04E}"/>
              </a:ext>
            </a:extLst>
          </p:cNvPr>
          <p:cNvSpPr txBox="1"/>
          <p:nvPr/>
        </p:nvSpPr>
        <p:spPr>
          <a:xfrm>
            <a:off x="6429916" y="4931566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F8CF1B-5830-3464-7797-6D95EF5D755D}"/>
              </a:ext>
            </a:extLst>
          </p:cNvPr>
          <p:cNvSpPr txBox="1"/>
          <p:nvPr/>
        </p:nvSpPr>
        <p:spPr>
          <a:xfrm>
            <a:off x="7073905" y="4934937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개선 및 보안점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EB534F-7747-ECD0-C37F-7597BFDFF937}"/>
              </a:ext>
            </a:extLst>
          </p:cNvPr>
          <p:cNvSpPr txBox="1"/>
          <p:nvPr/>
        </p:nvSpPr>
        <p:spPr>
          <a:xfrm>
            <a:off x="6429916" y="378455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endParaRPr lang="ko-KR" altLang="en-US" b="1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0751F9-2D4D-ED99-0FF0-60AE791479B8}"/>
              </a:ext>
            </a:extLst>
          </p:cNvPr>
          <p:cNvSpPr txBox="1"/>
          <p:nvPr/>
        </p:nvSpPr>
        <p:spPr>
          <a:xfrm>
            <a:off x="7073905" y="378455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로직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B4AFA3-B14C-9579-B4BB-CBD7F7C96D84}"/>
              </a:ext>
            </a:extLst>
          </p:cNvPr>
          <p:cNvSpPr txBox="1"/>
          <p:nvPr/>
        </p:nvSpPr>
        <p:spPr>
          <a:xfrm>
            <a:off x="8749832" y="3298682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25CA8C-80E3-6AA7-86F6-0ECC9A97067E}"/>
              </a:ext>
            </a:extLst>
          </p:cNvPr>
          <p:cNvSpPr txBox="1"/>
          <p:nvPr/>
        </p:nvSpPr>
        <p:spPr>
          <a:xfrm>
            <a:off x="8749832" y="3865165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548E6-EF3D-1A3A-6196-08117FDBDF9D}"/>
              </a:ext>
            </a:extLst>
          </p:cNvPr>
          <p:cNvSpPr txBox="1"/>
          <p:nvPr/>
        </p:nvSpPr>
        <p:spPr>
          <a:xfrm>
            <a:off x="8749832" y="4467756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1FE688-6858-7C8A-385A-61A32B3B08BF}"/>
              </a:ext>
            </a:extLst>
          </p:cNvPr>
          <p:cNvSpPr txBox="1"/>
          <p:nvPr/>
        </p:nvSpPr>
        <p:spPr>
          <a:xfrm>
            <a:off x="8749832" y="5010532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282E79-0FBE-5929-338B-C629E8A83E41}"/>
              </a:ext>
            </a:extLst>
          </p:cNvPr>
          <p:cNvSpPr txBox="1"/>
          <p:nvPr/>
        </p:nvSpPr>
        <p:spPr>
          <a:xfrm>
            <a:off x="8749832" y="5539932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-------------------------</a:t>
            </a:r>
            <a:endParaRPr lang="ko-KR" altLang="en-US" sz="1100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4C6005-83B5-2E7A-0BE4-A667FAC18F3F}"/>
              </a:ext>
            </a:extLst>
          </p:cNvPr>
          <p:cNvSpPr txBox="1"/>
          <p:nvPr/>
        </p:nvSpPr>
        <p:spPr>
          <a:xfrm>
            <a:off x="4902394" y="328166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6573CB-FC6C-F067-FAAB-83262A88D4DF}"/>
              </a:ext>
            </a:extLst>
          </p:cNvPr>
          <p:cNvSpPr txBox="1"/>
          <p:nvPr/>
        </p:nvSpPr>
        <p:spPr>
          <a:xfrm>
            <a:off x="4902394" y="38356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06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6465D9-80B1-3FC8-7FF3-B20ED9B34065}"/>
              </a:ext>
            </a:extLst>
          </p:cNvPr>
          <p:cNvSpPr txBox="1"/>
          <p:nvPr/>
        </p:nvSpPr>
        <p:spPr>
          <a:xfrm>
            <a:off x="4902394" y="4386296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08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86A29F-FEC7-FC6B-C269-9B173FEAFB11}"/>
              </a:ext>
            </a:extLst>
          </p:cNvPr>
          <p:cNvSpPr txBox="1"/>
          <p:nvPr/>
        </p:nvSpPr>
        <p:spPr>
          <a:xfrm>
            <a:off x="4902394" y="494034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 ~ 12 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A16FB3-9CCC-ACDC-24B9-1CEB5BC40BA2}"/>
              </a:ext>
            </a:extLst>
          </p:cNvPr>
          <p:cNvSpPr txBox="1"/>
          <p:nvPr/>
        </p:nvSpPr>
        <p:spPr>
          <a:xfrm>
            <a:off x="4916419" y="5470682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2D604D-8695-13DA-F253-C476274F01C2}"/>
              </a:ext>
            </a:extLst>
          </p:cNvPr>
          <p:cNvSpPr txBox="1"/>
          <p:nvPr/>
        </p:nvSpPr>
        <p:spPr>
          <a:xfrm>
            <a:off x="10684977" y="328166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 ~ 18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2B3B4E-0AF8-ED27-08EF-C0E187D04CBC}"/>
              </a:ext>
            </a:extLst>
          </p:cNvPr>
          <p:cNvSpPr txBox="1"/>
          <p:nvPr/>
        </p:nvSpPr>
        <p:spPr>
          <a:xfrm>
            <a:off x="10684977" y="3835600"/>
            <a:ext cx="67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 ~ 21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2A53B7-B477-8CC6-194E-4E2F145C35E8}"/>
              </a:ext>
            </a:extLst>
          </p:cNvPr>
          <p:cNvSpPr txBox="1"/>
          <p:nvPr/>
        </p:nvSpPr>
        <p:spPr>
          <a:xfrm>
            <a:off x="10684977" y="4389765"/>
            <a:ext cx="707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23 ~ 30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6F75E8-B269-33D5-3D29-26F995B4F971}"/>
              </a:ext>
            </a:extLst>
          </p:cNvPr>
          <p:cNvSpPr txBox="1"/>
          <p:nvPr/>
        </p:nvSpPr>
        <p:spPr>
          <a:xfrm>
            <a:off x="10684977" y="4940342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32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440294-00E0-CC10-2B13-619D0B0C28AF}"/>
              </a:ext>
            </a:extLst>
          </p:cNvPr>
          <p:cNvSpPr txBox="1"/>
          <p:nvPr/>
        </p:nvSpPr>
        <p:spPr>
          <a:xfrm>
            <a:off x="10684977" y="5493094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34 ~ 36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244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로직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DF1B5-3F8B-2B5D-3A66-84CF56F42E6C}"/>
              </a:ext>
            </a:extLst>
          </p:cNvPr>
          <p:cNvSpPr txBox="1"/>
          <p:nvPr/>
        </p:nvSpPr>
        <p:spPr>
          <a:xfrm>
            <a:off x="11798944" y="6550223"/>
            <a:ext cx="380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87D66F-91D7-EB0A-467F-338D63EB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03" y="2542866"/>
            <a:ext cx="5954274" cy="38729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33F48C-7B36-915F-6439-F81E53E6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03" y="1211383"/>
            <a:ext cx="5954274" cy="13314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E3946C-E1E0-5596-136B-69F98669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3" y="1211383"/>
            <a:ext cx="5414177" cy="5438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7BDD9E-51DE-EA27-D247-09A8B478EEC6}"/>
              </a:ext>
            </a:extLst>
          </p:cNvPr>
          <p:cNvSpPr txBox="1"/>
          <p:nvPr/>
        </p:nvSpPr>
        <p:spPr>
          <a:xfrm>
            <a:off x="1929745" y="425082"/>
            <a:ext cx="470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1)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지원서 파일 업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다운로드 기능</a:t>
            </a:r>
          </a:p>
        </p:txBody>
      </p:sp>
    </p:spTree>
    <p:extLst>
      <p:ext uri="{BB962C8B-B14F-4D97-AF65-F5344CB8AC3E}">
        <p14:creationId xmlns:p14="http://schemas.microsoft.com/office/powerpoint/2010/main" val="237479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로직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DF1B5-3F8B-2B5D-3A66-84CF56F42E6C}"/>
              </a:ext>
            </a:extLst>
          </p:cNvPr>
          <p:cNvSpPr txBox="1"/>
          <p:nvPr/>
        </p:nvSpPr>
        <p:spPr>
          <a:xfrm>
            <a:off x="11798944" y="6550223"/>
            <a:ext cx="3385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21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835EC-1752-87E7-85E2-5DED945E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7" y="1244971"/>
            <a:ext cx="4410180" cy="53427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A3850C-2BD1-82A7-435F-C9FFD541F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5" r="5416" b="27037"/>
          <a:stretch/>
        </p:blipFill>
        <p:spPr>
          <a:xfrm>
            <a:off x="5962650" y="1244971"/>
            <a:ext cx="5069124" cy="2955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C57D74-CC4E-6D02-05C6-BA03C765A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92" y="5076737"/>
            <a:ext cx="4838389" cy="1473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367044-FD4D-B4B6-2601-8F5430F8D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84"/>
          <a:stretch/>
        </p:blipFill>
        <p:spPr>
          <a:xfrm>
            <a:off x="5642087" y="4218908"/>
            <a:ext cx="5819880" cy="6285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A0A8E7-6DE2-A426-FA26-FA8F418123BC}"/>
              </a:ext>
            </a:extLst>
          </p:cNvPr>
          <p:cNvSpPr txBox="1"/>
          <p:nvPr/>
        </p:nvSpPr>
        <p:spPr>
          <a:xfrm>
            <a:off x="6824177" y="2054588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 사 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8BE8E3-536F-1BD2-9ED1-66B409029116}"/>
              </a:ext>
            </a:extLst>
          </p:cNvPr>
          <p:cNvSpPr txBox="1"/>
          <p:nvPr/>
        </p:nvSpPr>
        <p:spPr>
          <a:xfrm>
            <a:off x="6831941" y="2411248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 무 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756EA-4D4D-E2FB-E7A8-2C8321CC3EC7}"/>
              </a:ext>
            </a:extLst>
          </p:cNvPr>
          <p:cNvSpPr txBox="1"/>
          <p:nvPr/>
        </p:nvSpPr>
        <p:spPr>
          <a:xfrm>
            <a:off x="989614" y="5485052"/>
            <a:ext cx="4484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비동기적 </a:t>
            </a:r>
            <a:r>
              <a:rPr lang="ko-KR" altLang="en-US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웹앱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개발을 위한 툴 </a:t>
            </a:r>
            <a:r>
              <a:rPr lang="en-US" altLang="ko-KR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“Ajax”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247309-9646-1DAB-4AED-558D78EE0C40}"/>
              </a:ext>
            </a:extLst>
          </p:cNvPr>
          <p:cNvSpPr txBox="1"/>
          <p:nvPr/>
        </p:nvSpPr>
        <p:spPr>
          <a:xfrm>
            <a:off x="6824177" y="2722887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300" dirty="0">
                <a:solidFill>
                  <a:srgbClr val="F5492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 입  유 형  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C736C-DAAB-5334-4E47-B309C6987CBF}"/>
              </a:ext>
            </a:extLst>
          </p:cNvPr>
          <p:cNvSpPr txBox="1"/>
          <p:nvPr/>
        </p:nvSpPr>
        <p:spPr>
          <a:xfrm>
            <a:off x="1797665" y="425082"/>
            <a:ext cx="470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회사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직무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경력 검색기능</a:t>
            </a:r>
          </a:p>
        </p:txBody>
      </p:sp>
    </p:spTree>
    <p:extLst>
      <p:ext uri="{BB962C8B-B14F-4D97-AF65-F5344CB8AC3E}">
        <p14:creationId xmlns:p14="http://schemas.microsoft.com/office/powerpoint/2010/main" val="51407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5138842" y="3105544"/>
            <a:ext cx="191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52061" y="2913081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390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F7BEC-7F97-3B48-CF98-EC230CE8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2" y="1490670"/>
            <a:ext cx="4957448" cy="46820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DB7F8-B596-8176-5255-606C3F2DD9D2}"/>
              </a:ext>
            </a:extLst>
          </p:cNvPr>
          <p:cNvSpPr txBox="1"/>
          <p:nvPr/>
        </p:nvSpPr>
        <p:spPr>
          <a:xfrm>
            <a:off x="11798944" y="6550223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23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4B48A-6284-C823-D28C-2F708D7C697F}"/>
              </a:ext>
            </a:extLst>
          </p:cNvPr>
          <p:cNvSpPr txBox="1"/>
          <p:nvPr/>
        </p:nvSpPr>
        <p:spPr>
          <a:xfrm>
            <a:off x="7086466" y="1373806"/>
            <a:ext cx="4081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로그인창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및 로그아웃 성공 메시지 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1EFE15-0180-4986-2009-4B70451A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53" y="2313537"/>
            <a:ext cx="4238095" cy="1123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7A0D0E-E714-A5BA-294C-D0FFA0ADA4A8}"/>
              </a:ext>
            </a:extLst>
          </p:cNvPr>
          <p:cNvSpPr txBox="1"/>
          <p:nvPr/>
        </p:nvSpPr>
        <p:spPr>
          <a:xfrm>
            <a:off x="2801144" y="425082"/>
            <a:ext cx="2062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1)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로그아웃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E3375-C936-9C40-0D17-52F77CD15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23" y="4088136"/>
            <a:ext cx="42386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7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DB7F8-B596-8176-5255-606C3F2DD9D2}"/>
              </a:ext>
            </a:extLst>
          </p:cNvPr>
          <p:cNvSpPr txBox="1"/>
          <p:nvPr/>
        </p:nvSpPr>
        <p:spPr>
          <a:xfrm>
            <a:off x="11798944" y="6550223"/>
            <a:ext cx="378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24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2E0E4-A150-400D-F906-10B6A3DFB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3" t="21163" r="18925"/>
          <a:stretch/>
        </p:blipFill>
        <p:spPr>
          <a:xfrm>
            <a:off x="132081" y="1263745"/>
            <a:ext cx="4136118" cy="5611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F0B586-27A3-7CB1-1EF2-4D30BCEBE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135" y="4751536"/>
            <a:ext cx="4111104" cy="11714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6256E3-E7E4-22AB-901D-0B4DCBE3F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088" y="3408679"/>
            <a:ext cx="4120383" cy="13428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67DBE8-4DC5-DD4C-9CEB-F8D660D32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65" y="2195871"/>
            <a:ext cx="4120383" cy="11714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2D3B86-204F-BC63-8146-2B4D18E47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7" y="4751536"/>
            <a:ext cx="4129663" cy="11619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8349E9-29F9-D951-9AB1-04ECEC3E3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77" y="2195871"/>
            <a:ext cx="4138944" cy="1180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E80DBE-BAB1-6E39-BED3-38D54E24DF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39" y="3613773"/>
            <a:ext cx="4135523" cy="11809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EB7EF1-D2BB-F5B3-F010-95F3D95F7EAE}"/>
              </a:ext>
            </a:extLst>
          </p:cNvPr>
          <p:cNvSpPr txBox="1"/>
          <p:nvPr/>
        </p:nvSpPr>
        <p:spPr>
          <a:xfrm>
            <a:off x="5740531" y="1507328"/>
            <a:ext cx="372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 조건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8AF710-9331-B367-7CBD-26A7839BD64E}"/>
              </a:ext>
            </a:extLst>
          </p:cNvPr>
          <p:cNvSpPr txBox="1"/>
          <p:nvPr/>
        </p:nvSpPr>
        <p:spPr>
          <a:xfrm>
            <a:off x="2686665" y="423040"/>
            <a:ext cx="147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1632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DB7F8-B596-8176-5255-606C3F2DD9D2}"/>
              </a:ext>
            </a:extLst>
          </p:cNvPr>
          <p:cNvSpPr txBox="1"/>
          <p:nvPr/>
        </p:nvSpPr>
        <p:spPr>
          <a:xfrm>
            <a:off x="11798944" y="6550223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4B48A-6284-C823-D28C-2F708D7C697F}"/>
              </a:ext>
            </a:extLst>
          </p:cNvPr>
          <p:cNvSpPr txBox="1"/>
          <p:nvPr/>
        </p:nvSpPr>
        <p:spPr>
          <a:xfrm>
            <a:off x="6807472" y="2721114"/>
            <a:ext cx="4101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 정보 확인 및 정보 </a:t>
            </a:r>
            <a:r>
              <a:rPr lang="ko-KR" altLang="en-US" sz="20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수정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가능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 성공 메시지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F07968-8052-1F4E-3E33-333661C41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9" t="20059" r="15323"/>
          <a:stretch/>
        </p:blipFill>
        <p:spPr>
          <a:xfrm>
            <a:off x="1282931" y="1177984"/>
            <a:ext cx="4813069" cy="5543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69BB54-F958-695D-CE06-B6EC9EEAFDBE}"/>
              </a:ext>
            </a:extLst>
          </p:cNvPr>
          <p:cNvSpPr txBox="1"/>
          <p:nvPr/>
        </p:nvSpPr>
        <p:spPr>
          <a:xfrm>
            <a:off x="2801144" y="425082"/>
            <a:ext cx="1605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3) MY INFO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3C9EE1-CE73-820F-32E8-52157478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482" y="3830637"/>
            <a:ext cx="4219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71E5B8D-36EF-06EF-91D8-DFCF5998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160" y="1296229"/>
            <a:ext cx="5104247" cy="4533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F6E70-E5AD-156D-9A5A-9BAF1A4ACF83}"/>
              </a:ext>
            </a:extLst>
          </p:cNvPr>
          <p:cNvSpPr txBox="1"/>
          <p:nvPr/>
        </p:nvSpPr>
        <p:spPr>
          <a:xfrm>
            <a:off x="11798944" y="6550223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26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649821-1598-9549-614C-167262C78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55" y="1296229"/>
            <a:ext cx="4800599" cy="45339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43DBF96-6FB1-E913-3DDD-9CD4B4F2946D}"/>
              </a:ext>
            </a:extLst>
          </p:cNvPr>
          <p:cNvCxnSpPr>
            <a:cxnSpLocks/>
          </p:cNvCxnSpPr>
          <p:nvPr/>
        </p:nvCxnSpPr>
        <p:spPr>
          <a:xfrm>
            <a:off x="6096000" y="4289201"/>
            <a:ext cx="1546291" cy="0"/>
          </a:xfrm>
          <a:prstGeom prst="straightConnector1">
            <a:avLst/>
          </a:prstGeom>
          <a:ln w="57150">
            <a:solidFill>
              <a:srgbClr val="F549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9D8434-9C77-33F0-344E-76F059C066C8}"/>
              </a:ext>
            </a:extLst>
          </p:cNvPr>
          <p:cNvCxnSpPr>
            <a:cxnSpLocks/>
          </p:cNvCxnSpPr>
          <p:nvPr/>
        </p:nvCxnSpPr>
        <p:spPr>
          <a:xfrm flipV="1">
            <a:off x="6119813" y="4061800"/>
            <a:ext cx="0" cy="255482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27A713-43A0-AE5D-41F0-58B794399164}"/>
              </a:ext>
            </a:extLst>
          </p:cNvPr>
          <p:cNvSpPr txBox="1"/>
          <p:nvPr/>
        </p:nvSpPr>
        <p:spPr>
          <a:xfrm>
            <a:off x="4786070" y="3269493"/>
            <a:ext cx="2251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클릭시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해당 공고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확인 가능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2146D7-5498-8A24-9846-AF9CFF1C89F0}"/>
              </a:ext>
            </a:extLst>
          </p:cNvPr>
          <p:cNvCxnSpPr>
            <a:cxnSpLocks/>
          </p:cNvCxnSpPr>
          <p:nvPr/>
        </p:nvCxnSpPr>
        <p:spPr>
          <a:xfrm>
            <a:off x="682652" y="3885173"/>
            <a:ext cx="1546291" cy="0"/>
          </a:xfrm>
          <a:prstGeom prst="straightConnector1">
            <a:avLst/>
          </a:prstGeom>
          <a:ln w="57150">
            <a:solidFill>
              <a:srgbClr val="F549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477DDF9-A853-6211-6BE2-D1E383F72805}"/>
              </a:ext>
            </a:extLst>
          </p:cNvPr>
          <p:cNvCxnSpPr>
            <a:cxnSpLocks/>
          </p:cNvCxnSpPr>
          <p:nvPr/>
        </p:nvCxnSpPr>
        <p:spPr>
          <a:xfrm flipV="1">
            <a:off x="706465" y="3657772"/>
            <a:ext cx="0" cy="255482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B202D98-BC9F-1AC7-907D-EC0D245E02DA}"/>
              </a:ext>
            </a:extLst>
          </p:cNvPr>
          <p:cNvSpPr txBox="1"/>
          <p:nvPr/>
        </p:nvSpPr>
        <p:spPr>
          <a:xfrm>
            <a:off x="182874" y="3269493"/>
            <a:ext cx="2251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조건별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가능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B9420-A148-E42D-E464-48FA81BEC105}"/>
              </a:ext>
            </a:extLst>
          </p:cNvPr>
          <p:cNvSpPr txBox="1"/>
          <p:nvPr/>
        </p:nvSpPr>
        <p:spPr>
          <a:xfrm>
            <a:off x="1797665" y="425082"/>
            <a:ext cx="470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4)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회사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직무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경력 검색기능</a:t>
            </a:r>
          </a:p>
        </p:txBody>
      </p:sp>
    </p:spTree>
    <p:extLst>
      <p:ext uri="{BB962C8B-B14F-4D97-AF65-F5344CB8AC3E}">
        <p14:creationId xmlns:p14="http://schemas.microsoft.com/office/powerpoint/2010/main" val="273321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A60B947-9E81-95EC-3833-0D4A3F99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31" y="1421325"/>
            <a:ext cx="4802199" cy="47025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DB7F8-B596-8176-5255-606C3F2DD9D2}"/>
              </a:ext>
            </a:extLst>
          </p:cNvPr>
          <p:cNvSpPr txBox="1"/>
          <p:nvPr/>
        </p:nvSpPr>
        <p:spPr>
          <a:xfrm>
            <a:off x="11798944" y="6550223"/>
            <a:ext cx="3658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27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3F6D2F-8F4F-6E50-9E13-074AD4F40A7A}"/>
              </a:ext>
            </a:extLst>
          </p:cNvPr>
          <p:cNvCxnSpPr>
            <a:cxnSpLocks/>
          </p:cNvCxnSpPr>
          <p:nvPr/>
        </p:nvCxnSpPr>
        <p:spPr>
          <a:xfrm flipH="1">
            <a:off x="3696564" y="5392737"/>
            <a:ext cx="1737448" cy="0"/>
          </a:xfrm>
          <a:prstGeom prst="straightConnector1">
            <a:avLst/>
          </a:prstGeom>
          <a:ln w="57150">
            <a:solidFill>
              <a:srgbClr val="F549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29DB71-5BF8-B6F9-B9DA-E9ED04CDA16C}"/>
              </a:ext>
            </a:extLst>
          </p:cNvPr>
          <p:cNvCxnSpPr>
            <a:cxnSpLocks/>
          </p:cNvCxnSpPr>
          <p:nvPr/>
        </p:nvCxnSpPr>
        <p:spPr>
          <a:xfrm>
            <a:off x="5379662" y="3629055"/>
            <a:ext cx="1491744" cy="0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85D0B7-ACEC-3B69-E1EB-4969D6CA19A4}"/>
              </a:ext>
            </a:extLst>
          </p:cNvPr>
          <p:cNvSpPr txBox="1"/>
          <p:nvPr/>
        </p:nvSpPr>
        <p:spPr>
          <a:xfrm>
            <a:off x="7026772" y="3429000"/>
            <a:ext cx="313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지원서 양식 </a:t>
            </a:r>
            <a:r>
              <a:rPr lang="ko-KR" altLang="en-US" sz="20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다운로드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가능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8A92B0-607F-B96B-C9FC-CB9AD6A559CF}"/>
              </a:ext>
            </a:extLst>
          </p:cNvPr>
          <p:cNvSpPr txBox="1"/>
          <p:nvPr/>
        </p:nvSpPr>
        <p:spPr>
          <a:xfrm>
            <a:off x="2493163" y="425082"/>
            <a:ext cx="189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5)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입사 지원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3CBF5B-2405-4B3D-21F9-C5FC9BB08526}"/>
              </a:ext>
            </a:extLst>
          </p:cNvPr>
          <p:cNvCxnSpPr>
            <a:cxnSpLocks/>
          </p:cNvCxnSpPr>
          <p:nvPr/>
        </p:nvCxnSpPr>
        <p:spPr>
          <a:xfrm>
            <a:off x="5408237" y="3629055"/>
            <a:ext cx="0" cy="1793051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74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7C0D5F8-D5AF-9CD7-4C05-594BCA14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422" y="1373815"/>
            <a:ext cx="6175160" cy="4906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30B26D-AC71-D534-2FA2-C625BB753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0" y="1373815"/>
            <a:ext cx="4802199" cy="47025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DB7F8-B596-8176-5255-606C3F2DD9D2}"/>
              </a:ext>
            </a:extLst>
          </p:cNvPr>
          <p:cNvSpPr txBox="1"/>
          <p:nvPr/>
        </p:nvSpPr>
        <p:spPr>
          <a:xfrm>
            <a:off x="11798944" y="6550223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28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25B1B-09C3-D1FA-D07F-6E415C123C54}"/>
              </a:ext>
            </a:extLst>
          </p:cNvPr>
          <p:cNvSpPr txBox="1"/>
          <p:nvPr/>
        </p:nvSpPr>
        <p:spPr>
          <a:xfrm>
            <a:off x="2801145" y="425082"/>
            <a:ext cx="278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6)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입사 지원서 업로드 가능 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F459BD1-6501-30A4-FB38-5DBBEFB50EFA}"/>
              </a:ext>
            </a:extLst>
          </p:cNvPr>
          <p:cNvCxnSpPr>
            <a:cxnSpLocks/>
          </p:cNvCxnSpPr>
          <p:nvPr/>
        </p:nvCxnSpPr>
        <p:spPr>
          <a:xfrm>
            <a:off x="5249402" y="4684246"/>
            <a:ext cx="2135777" cy="0"/>
          </a:xfrm>
          <a:prstGeom prst="straightConnector1">
            <a:avLst/>
          </a:prstGeom>
          <a:ln w="57150">
            <a:solidFill>
              <a:srgbClr val="F549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C51C9A1-9439-D9DE-A99C-B6F61BAE0E23}"/>
              </a:ext>
            </a:extLst>
          </p:cNvPr>
          <p:cNvCxnSpPr>
            <a:cxnSpLocks/>
          </p:cNvCxnSpPr>
          <p:nvPr/>
        </p:nvCxnSpPr>
        <p:spPr>
          <a:xfrm>
            <a:off x="5275596" y="4079631"/>
            <a:ext cx="0" cy="633584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1D2310-BC16-B43D-2AF6-9CD08F4367B8}"/>
              </a:ext>
            </a:extLst>
          </p:cNvPr>
          <p:cNvSpPr txBox="1"/>
          <p:nvPr/>
        </p:nvSpPr>
        <p:spPr>
          <a:xfrm>
            <a:off x="4502303" y="3320110"/>
            <a:ext cx="2418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업로드시 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</a:t>
            </a:r>
            <a:r>
              <a:rPr lang="ko-KR" altLang="en-US" sz="20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경로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확인 가능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45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24CDA2-A0C2-7960-B1CC-67987698C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74"/>
          <a:stretch/>
        </p:blipFill>
        <p:spPr>
          <a:xfrm>
            <a:off x="2666252" y="1623409"/>
            <a:ext cx="6517505" cy="46294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DB7F8-B596-8176-5255-606C3F2DD9D2}"/>
              </a:ext>
            </a:extLst>
          </p:cNvPr>
          <p:cNvSpPr txBox="1"/>
          <p:nvPr/>
        </p:nvSpPr>
        <p:spPr>
          <a:xfrm>
            <a:off x="11798944" y="6550223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29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B8CF7F21-FB2C-CCD5-4774-27CEBFB46FBB}"/>
              </a:ext>
            </a:extLst>
          </p:cNvPr>
          <p:cNvCxnSpPr>
            <a:cxnSpLocks/>
          </p:cNvCxnSpPr>
          <p:nvPr/>
        </p:nvCxnSpPr>
        <p:spPr>
          <a:xfrm>
            <a:off x="1577704" y="4780091"/>
            <a:ext cx="1327353" cy="0"/>
          </a:xfrm>
          <a:prstGeom prst="straightConnector1">
            <a:avLst/>
          </a:prstGeom>
          <a:ln w="57150">
            <a:solidFill>
              <a:srgbClr val="F549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8473C7-A540-80E1-B800-D43C91F64953}"/>
              </a:ext>
            </a:extLst>
          </p:cNvPr>
          <p:cNvCxnSpPr>
            <a:cxnSpLocks/>
          </p:cNvCxnSpPr>
          <p:nvPr/>
        </p:nvCxnSpPr>
        <p:spPr>
          <a:xfrm>
            <a:off x="1569798" y="3353744"/>
            <a:ext cx="0" cy="1454922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0A6889-4EAF-FD31-C8D8-48CE0E12378E}"/>
              </a:ext>
            </a:extLst>
          </p:cNvPr>
          <p:cNvSpPr txBox="1"/>
          <p:nvPr/>
        </p:nvSpPr>
        <p:spPr>
          <a:xfrm>
            <a:off x="746975" y="2819570"/>
            <a:ext cx="1804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D-DAY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3521999-C36E-7C75-3441-1FFA17B3686B}"/>
              </a:ext>
            </a:extLst>
          </p:cNvPr>
          <p:cNvCxnSpPr>
            <a:cxnSpLocks/>
          </p:cNvCxnSpPr>
          <p:nvPr/>
        </p:nvCxnSpPr>
        <p:spPr>
          <a:xfrm flipH="1">
            <a:off x="5777259" y="5800604"/>
            <a:ext cx="2598175" cy="0"/>
          </a:xfrm>
          <a:prstGeom prst="straightConnector1">
            <a:avLst/>
          </a:prstGeom>
          <a:ln w="57150">
            <a:solidFill>
              <a:srgbClr val="F549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CBAC7FF-CB3B-0FC5-7EC5-C5BCC4E80C38}"/>
              </a:ext>
            </a:extLst>
          </p:cNvPr>
          <p:cNvCxnSpPr>
            <a:cxnSpLocks/>
          </p:cNvCxnSpPr>
          <p:nvPr/>
        </p:nvCxnSpPr>
        <p:spPr>
          <a:xfrm>
            <a:off x="8346469" y="4357144"/>
            <a:ext cx="0" cy="1454922"/>
          </a:xfrm>
          <a:prstGeom prst="line">
            <a:avLst/>
          </a:prstGeom>
          <a:ln w="57150">
            <a:solidFill>
              <a:srgbClr val="F5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3B331A-07E5-BC7E-50A3-FD8BAEE146DE}"/>
              </a:ext>
            </a:extLst>
          </p:cNvPr>
          <p:cNvSpPr txBox="1"/>
          <p:nvPr/>
        </p:nvSpPr>
        <p:spPr>
          <a:xfrm>
            <a:off x="6611381" y="3922319"/>
            <a:ext cx="376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</a:t>
            </a:r>
            <a:r>
              <a:rPr lang="ko-KR" altLang="en-US" sz="2000" dirty="0" err="1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재업로드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</a:t>
            </a:r>
            <a:r>
              <a:rPr lang="ko-KR" altLang="en-US" sz="20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다운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가능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8AF5BB-E2B5-485A-D4F2-FE560A07A7DB}"/>
              </a:ext>
            </a:extLst>
          </p:cNvPr>
          <p:cNvSpPr txBox="1"/>
          <p:nvPr/>
        </p:nvSpPr>
        <p:spPr>
          <a:xfrm>
            <a:off x="2801145" y="425082"/>
            <a:ext cx="143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7)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목록</a:t>
            </a:r>
          </a:p>
        </p:txBody>
      </p:sp>
    </p:spTree>
    <p:extLst>
      <p:ext uri="{BB962C8B-B14F-4D97-AF65-F5344CB8AC3E}">
        <p14:creationId xmlns:p14="http://schemas.microsoft.com/office/powerpoint/2010/main" val="258344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5146861" y="3105834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52064" y="2893628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893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8AD1CB5-313D-1214-7E39-8F5746E6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94" y="2070248"/>
            <a:ext cx="6000750" cy="41052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F8283-6632-D9D3-52E4-7FEBE5110E9B}"/>
              </a:ext>
            </a:extLst>
          </p:cNvPr>
          <p:cNvSpPr txBox="1"/>
          <p:nvPr/>
        </p:nvSpPr>
        <p:spPr>
          <a:xfrm>
            <a:off x="6652479" y="1589737"/>
            <a:ext cx="175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이메일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5366CC8-F5B2-C2ED-9CC7-E3F00FB3C02A}"/>
              </a:ext>
            </a:extLst>
          </p:cNvPr>
          <p:cNvSpPr/>
          <p:nvPr/>
        </p:nvSpPr>
        <p:spPr>
          <a:xfrm>
            <a:off x="8761684" y="1698203"/>
            <a:ext cx="647700" cy="152400"/>
          </a:xfrm>
          <a:prstGeom prst="rightArrow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92612-1603-C4CE-0145-2F75CD4451E1}"/>
              </a:ext>
            </a:extLst>
          </p:cNvPr>
          <p:cNvSpPr txBox="1"/>
          <p:nvPr/>
        </p:nvSpPr>
        <p:spPr>
          <a:xfrm>
            <a:off x="6719154" y="1220405"/>
            <a:ext cx="168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1:1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문의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900F1CC-0B08-9618-76DC-951CD6941091}"/>
              </a:ext>
            </a:extLst>
          </p:cNvPr>
          <p:cNvSpPr/>
          <p:nvPr/>
        </p:nvSpPr>
        <p:spPr>
          <a:xfrm>
            <a:off x="8759594" y="1296605"/>
            <a:ext cx="647700" cy="152400"/>
          </a:xfrm>
          <a:prstGeom prst="rightArrow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22B58-8165-24B8-90C5-BC0D8E1FDAC7}"/>
              </a:ext>
            </a:extLst>
          </p:cNvPr>
          <p:cNvSpPr txBox="1"/>
          <p:nvPr/>
        </p:nvSpPr>
        <p:spPr>
          <a:xfrm>
            <a:off x="9513385" y="1220405"/>
            <a:ext cx="1876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 이메일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471CA-5222-1C16-6088-132292583338}"/>
              </a:ext>
            </a:extLst>
          </p:cNvPr>
          <p:cNvSpPr txBox="1"/>
          <p:nvPr/>
        </p:nvSpPr>
        <p:spPr>
          <a:xfrm>
            <a:off x="9620249" y="1589737"/>
            <a:ext cx="1666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9042B1-649A-6032-971F-DA591B578455}"/>
              </a:ext>
            </a:extLst>
          </p:cNvPr>
          <p:cNvSpPr/>
          <p:nvPr/>
        </p:nvSpPr>
        <p:spPr>
          <a:xfrm>
            <a:off x="8305800" y="5536795"/>
            <a:ext cx="3439601" cy="369332"/>
          </a:xfrm>
          <a:prstGeom prst="rect">
            <a:avLst/>
          </a:prstGeom>
          <a:noFill/>
          <a:ln w="57150">
            <a:solidFill>
              <a:srgbClr val="F54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CCF582-D383-F96F-00A1-9A1BB0743228}"/>
              </a:ext>
            </a:extLst>
          </p:cNvPr>
          <p:cNvCxnSpPr>
            <a:cxnSpLocks/>
          </p:cNvCxnSpPr>
          <p:nvPr/>
        </p:nvCxnSpPr>
        <p:spPr>
          <a:xfrm>
            <a:off x="10233902" y="2109636"/>
            <a:ext cx="0" cy="2976714"/>
          </a:xfrm>
          <a:prstGeom prst="straightConnector1">
            <a:avLst/>
          </a:prstGeom>
          <a:ln w="57150">
            <a:solidFill>
              <a:srgbClr val="F549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71D7068-CC61-73FB-465A-C19CF4B6B517}"/>
              </a:ext>
            </a:extLst>
          </p:cNvPr>
          <p:cNvSpPr txBox="1"/>
          <p:nvPr/>
        </p:nvSpPr>
        <p:spPr>
          <a:xfrm>
            <a:off x="11798944" y="6550223"/>
            <a:ext cx="380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4E0CDB-9D96-C0C0-385D-3F0CFA38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87" y="2109636"/>
            <a:ext cx="5208515" cy="3654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624462-7557-077B-E403-AC8916994864}"/>
              </a:ext>
            </a:extLst>
          </p:cNvPr>
          <p:cNvSpPr txBox="1"/>
          <p:nvPr/>
        </p:nvSpPr>
        <p:spPr>
          <a:xfrm>
            <a:off x="2759642" y="425082"/>
            <a:ext cx="1398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r>
              <a:rPr lang="en-US" altLang="ko-KR" sz="16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1 : 1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문의</a:t>
            </a:r>
          </a:p>
        </p:txBody>
      </p:sp>
    </p:spTree>
    <p:extLst>
      <p:ext uri="{BB962C8B-B14F-4D97-AF65-F5344CB8AC3E}">
        <p14:creationId xmlns:p14="http://schemas.microsoft.com/office/powerpoint/2010/main" val="163102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4699460" y="3105834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 및 보안점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51260" y="289362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9,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65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 및 보안점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A924E9-26A9-665A-09A8-BEE44E3A8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03" y="4104494"/>
            <a:ext cx="1482470" cy="1519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9E9132-6D3F-DB85-83AB-08BA98D92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99" y="1422884"/>
            <a:ext cx="1497340" cy="1497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E9E196-5FC1-E4C6-E72A-7098745E4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1" y="4028885"/>
            <a:ext cx="1628776" cy="15946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683B758-5E80-6B17-F29E-F9A5F33E5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03" y="1263745"/>
            <a:ext cx="1744408" cy="1744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B496A2-AA66-62DC-98B4-8B63C52B6732}"/>
              </a:ext>
            </a:extLst>
          </p:cNvPr>
          <p:cNvSpPr txBox="1"/>
          <p:nvPr/>
        </p:nvSpPr>
        <p:spPr>
          <a:xfrm>
            <a:off x="554074" y="3266147"/>
            <a:ext cx="314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시 </a:t>
            </a:r>
            <a:r>
              <a:rPr lang="ko-KR" altLang="en-US" dirty="0" err="1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서버측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파일이 </a:t>
            </a:r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쌓임</a:t>
            </a:r>
            <a:endParaRPr lang="en-US" altLang="ko-KR" dirty="0">
              <a:solidFill>
                <a:srgbClr val="F54927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38814F-929E-A597-DE49-C39DFB91F639}"/>
              </a:ext>
            </a:extLst>
          </p:cNvPr>
          <p:cNvSpPr txBox="1"/>
          <p:nvPr/>
        </p:nvSpPr>
        <p:spPr>
          <a:xfrm>
            <a:off x="8488367" y="3105834"/>
            <a:ext cx="280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이력서를 </a:t>
            </a:r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파일에서만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제출 및 수정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9F9D4-5EB6-D173-ACBE-F619E5ED8660}"/>
              </a:ext>
            </a:extLst>
          </p:cNvPr>
          <p:cNvSpPr txBox="1"/>
          <p:nvPr/>
        </p:nvSpPr>
        <p:spPr>
          <a:xfrm>
            <a:off x="4213008" y="5826093"/>
            <a:ext cx="376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내비게이션바 반응형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dirty="0" err="1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offcanvas</a:t>
            </a:r>
            <a:r>
              <a:rPr lang="en-US" altLang="ko-KR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적용하지 못한 것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830436-0B29-AF65-9BBE-BA85A13EDF66}"/>
              </a:ext>
            </a:extLst>
          </p:cNvPr>
          <p:cNvSpPr txBox="1"/>
          <p:nvPr/>
        </p:nvSpPr>
        <p:spPr>
          <a:xfrm>
            <a:off x="4221852" y="3266147"/>
            <a:ext cx="378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1:1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문의를 </a:t>
            </a:r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이메일로만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확인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5C4C16-E3E7-E7A5-D3C6-0237ED07BBB4}"/>
              </a:ext>
            </a:extLst>
          </p:cNvPr>
          <p:cNvSpPr txBox="1"/>
          <p:nvPr/>
        </p:nvSpPr>
        <p:spPr>
          <a:xfrm>
            <a:off x="453795" y="5826093"/>
            <a:ext cx="316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“API”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받지 못해서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표현력의 한계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있음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A22301C-BB2C-283A-CF69-E93DA3EAE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29" y="1422883"/>
            <a:ext cx="1497341" cy="149734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ED0C8AA-A113-0A2E-5BBC-1A471F474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99" y="4009370"/>
            <a:ext cx="1558699" cy="16336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22761D4-8729-DAC3-31C7-DEC325F27473}"/>
              </a:ext>
            </a:extLst>
          </p:cNvPr>
          <p:cNvSpPr txBox="1"/>
          <p:nvPr/>
        </p:nvSpPr>
        <p:spPr>
          <a:xfrm>
            <a:off x="8137257" y="5826092"/>
            <a:ext cx="376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1:1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문의시에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지원현황 선택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기능 없음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47DA86D-6B9C-DD99-1709-6A85EAC9AECF}"/>
              </a:ext>
            </a:extLst>
          </p:cNvPr>
          <p:cNvCxnSpPr/>
          <p:nvPr/>
        </p:nvCxnSpPr>
        <p:spPr>
          <a:xfrm>
            <a:off x="0" y="3819525"/>
            <a:ext cx="12192000" cy="0"/>
          </a:xfrm>
          <a:prstGeom prst="line">
            <a:avLst/>
          </a:prstGeom>
          <a:ln w="12700">
            <a:solidFill>
              <a:srgbClr val="FAA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D07ECD6-CB0E-FA36-B43A-053C07421BC7}"/>
              </a:ext>
            </a:extLst>
          </p:cNvPr>
          <p:cNvCxnSpPr>
            <a:cxnSpLocks/>
          </p:cNvCxnSpPr>
          <p:nvPr/>
        </p:nvCxnSpPr>
        <p:spPr>
          <a:xfrm flipV="1">
            <a:off x="3944042" y="1076960"/>
            <a:ext cx="0" cy="5781040"/>
          </a:xfrm>
          <a:prstGeom prst="line">
            <a:avLst/>
          </a:prstGeom>
          <a:ln w="12700">
            <a:solidFill>
              <a:srgbClr val="FAA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9D70B96-F06A-76C6-58B7-B295269512BD}"/>
              </a:ext>
            </a:extLst>
          </p:cNvPr>
          <p:cNvCxnSpPr>
            <a:cxnSpLocks/>
          </p:cNvCxnSpPr>
          <p:nvPr/>
        </p:nvCxnSpPr>
        <p:spPr>
          <a:xfrm flipV="1">
            <a:off x="8144567" y="1076960"/>
            <a:ext cx="0" cy="5781040"/>
          </a:xfrm>
          <a:prstGeom prst="line">
            <a:avLst/>
          </a:prstGeom>
          <a:ln w="12700">
            <a:solidFill>
              <a:srgbClr val="FAA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014F479-58CE-1CF0-8778-2B3088C5D6B5}"/>
              </a:ext>
            </a:extLst>
          </p:cNvPr>
          <p:cNvSpPr txBox="1"/>
          <p:nvPr/>
        </p:nvSpPr>
        <p:spPr>
          <a:xfrm>
            <a:off x="11798944" y="6550223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32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41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4741302" y="3105834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52062" y="2893628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481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D77FA16-5268-714D-D508-C9530DB3865B}"/>
              </a:ext>
            </a:extLst>
          </p:cNvPr>
          <p:cNvSpPr/>
          <p:nvPr/>
        </p:nvSpPr>
        <p:spPr>
          <a:xfrm>
            <a:off x="6261200" y="1428747"/>
            <a:ext cx="5540275" cy="5086353"/>
          </a:xfrm>
          <a:prstGeom prst="roundRect">
            <a:avLst/>
          </a:prstGeom>
          <a:solidFill>
            <a:srgbClr val="FAEAD1"/>
          </a:solidFill>
          <a:ln w="66675" cap="rnd" cmpd="thickThin">
            <a:solidFill>
              <a:srgbClr val="F88B7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B627E-C62E-BCA9-1794-4BFF61BD3A2A}"/>
              </a:ext>
            </a:extLst>
          </p:cNvPr>
          <p:cNvSpPr txBox="1"/>
          <p:nvPr/>
        </p:nvSpPr>
        <p:spPr>
          <a:xfrm>
            <a:off x="8889263" y="1978409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우해인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7537883-BF2A-0771-C414-A6008F34A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06" y="1947691"/>
            <a:ext cx="2041455" cy="20414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1676C9B-67BD-53DD-A44A-91E8D26448CB}"/>
              </a:ext>
            </a:extLst>
          </p:cNvPr>
          <p:cNvSpPr/>
          <p:nvPr/>
        </p:nvSpPr>
        <p:spPr>
          <a:xfrm>
            <a:off x="390525" y="1428747"/>
            <a:ext cx="5540275" cy="5086353"/>
          </a:xfrm>
          <a:prstGeom prst="roundRect">
            <a:avLst/>
          </a:prstGeom>
          <a:solidFill>
            <a:srgbClr val="FAEAD1"/>
          </a:solidFill>
          <a:ln w="66675" cap="rnd" cmpd="thickThin">
            <a:solidFill>
              <a:srgbClr val="F88B7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8" descr="폭스 로퍼씨의 개발일지">
            <a:extLst>
              <a:ext uri="{FF2B5EF4-FFF2-40B4-BE49-F238E27FC236}">
                <a16:creationId xmlns:a16="http://schemas.microsoft.com/office/drawing/2014/main" id="{DD3D7DFE-2FB6-9E0F-8DDA-4C61CC1CD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2" y="187363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A4BE77A-AD4D-D6AD-5842-749B6D8EFAEB}"/>
              </a:ext>
            </a:extLst>
          </p:cNvPr>
          <p:cNvSpPr txBox="1"/>
          <p:nvPr/>
        </p:nvSpPr>
        <p:spPr>
          <a:xfrm>
            <a:off x="3018588" y="1978409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팀장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이보미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F1E182-1578-9236-A1B6-36A0A90E300A}"/>
              </a:ext>
            </a:extLst>
          </p:cNvPr>
          <p:cNvSpPr txBox="1"/>
          <p:nvPr/>
        </p:nvSpPr>
        <p:spPr>
          <a:xfrm>
            <a:off x="3018588" y="2595394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특기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구현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F0FD8C-AA2D-8AFD-9309-4C8A3CED4E96}"/>
              </a:ext>
            </a:extLst>
          </p:cNvPr>
          <p:cNvSpPr txBox="1"/>
          <p:nvPr/>
        </p:nvSpPr>
        <p:spPr>
          <a:xfrm>
            <a:off x="8889262" y="3212379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별명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 err="1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두리안</a:t>
            </a:r>
            <a:endParaRPr lang="ko-KR" altLang="en-US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6D3BC-129F-F824-342B-27D8D456FDE3}"/>
              </a:ext>
            </a:extLst>
          </p:cNvPr>
          <p:cNvSpPr txBox="1"/>
          <p:nvPr/>
        </p:nvSpPr>
        <p:spPr>
          <a:xfrm>
            <a:off x="8889262" y="2595394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특기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에러 발견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5685A2-287D-8D8F-242E-350B2B0D8DEF}"/>
              </a:ext>
            </a:extLst>
          </p:cNvPr>
          <p:cNvSpPr txBox="1"/>
          <p:nvPr/>
        </p:nvSpPr>
        <p:spPr>
          <a:xfrm>
            <a:off x="3009081" y="3212379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별명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 err="1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두리안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메이커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1620EB-7491-2C0A-1AAD-AE68C82B1C64}"/>
              </a:ext>
            </a:extLst>
          </p:cNvPr>
          <p:cNvSpPr txBox="1"/>
          <p:nvPr/>
        </p:nvSpPr>
        <p:spPr>
          <a:xfrm>
            <a:off x="6682606" y="4436515"/>
            <a:ext cx="47370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시작은 미약하였으나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사이트들을 참고하며 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열심히 따오고 맨땅에 헤딩을 반복하다 보니 정말 빨리 늘 수 있었던 것 같아 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뿌듯한 경험이었습니다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”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AAB822-CDBC-AE39-CC6B-32A29EF10498}"/>
              </a:ext>
            </a:extLst>
          </p:cNvPr>
          <p:cNvSpPr txBox="1"/>
          <p:nvPr/>
        </p:nvSpPr>
        <p:spPr>
          <a:xfrm>
            <a:off x="801552" y="4380234"/>
            <a:ext cx="4619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팀원들과 합을 맞춰보는 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소중한 경험이었습니다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모르는 기술도 있었고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다사다난했지만 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진행하면서 뿌듯함을 많이 느꼈습니다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모두 수고하셨습니다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 ”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0C3A4F-A4B9-7E8A-D76D-E9763123038A}"/>
              </a:ext>
            </a:extLst>
          </p:cNvPr>
          <p:cNvSpPr txBox="1"/>
          <p:nvPr/>
        </p:nvSpPr>
        <p:spPr>
          <a:xfrm>
            <a:off x="11798944" y="6550223"/>
            <a:ext cx="3786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34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303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2A618F-054A-8D39-B812-56CFF51517C7}"/>
              </a:ext>
            </a:extLst>
          </p:cNvPr>
          <p:cNvGrpSpPr/>
          <p:nvPr/>
        </p:nvGrpSpPr>
        <p:grpSpPr>
          <a:xfrm>
            <a:off x="3281362" y="1263745"/>
            <a:ext cx="5629275" cy="5086353"/>
            <a:chOff x="3281362" y="1263745"/>
            <a:chExt cx="5629275" cy="5086353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1676C9B-67BD-53DD-A44A-91E8D26448CB}"/>
                </a:ext>
              </a:extLst>
            </p:cNvPr>
            <p:cNvSpPr/>
            <p:nvPr/>
          </p:nvSpPr>
          <p:spPr>
            <a:xfrm>
              <a:off x="3281362" y="1263745"/>
              <a:ext cx="5629275" cy="5086353"/>
            </a:xfrm>
            <a:prstGeom prst="roundRect">
              <a:avLst/>
            </a:prstGeom>
            <a:solidFill>
              <a:srgbClr val="FAEAD1"/>
            </a:solidFill>
            <a:ln w="66675" cap="rnd" cmpd="thickThin">
              <a:solidFill>
                <a:srgbClr val="F88B7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4BE77A-AD4D-D6AD-5842-749B6D8EFAEB}"/>
                </a:ext>
              </a:extLst>
            </p:cNvPr>
            <p:cNvSpPr txBox="1"/>
            <p:nvPr/>
          </p:nvSpPr>
          <p:spPr>
            <a:xfrm>
              <a:off x="5900737" y="1511398"/>
              <a:ext cx="2390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31B0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</a:t>
              </a:r>
              <a:r>
                <a:rPr lang="en-US" altLang="ko-KR" dirty="0">
                  <a:solidFill>
                    <a:srgbClr val="431B0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: </a:t>
              </a:r>
              <a:r>
                <a:rPr lang="ko-KR" altLang="en-US" dirty="0">
                  <a:solidFill>
                    <a:srgbClr val="431B0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박정환</a:t>
              </a:r>
            </a:p>
          </p:txBody>
        </p:sp>
        <p:pic>
          <p:nvPicPr>
            <p:cNvPr id="37" name="Picture 2" descr="폭스 로퍼씨의 개발일지">
              <a:extLst>
                <a:ext uri="{FF2B5EF4-FFF2-40B4-BE49-F238E27FC236}">
                  <a16:creationId xmlns:a16="http://schemas.microsoft.com/office/drawing/2014/main" id="{E3A2B2F2-97D8-D6D0-AE65-85902FE14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322" y="1511398"/>
              <a:ext cx="2041455" cy="204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A5C3FA-53B2-90E6-8250-7CFFA00D6249}"/>
              </a:ext>
            </a:extLst>
          </p:cNvPr>
          <p:cNvSpPr txBox="1"/>
          <p:nvPr/>
        </p:nvSpPr>
        <p:spPr>
          <a:xfrm>
            <a:off x="3786186" y="3883121"/>
            <a:ext cx="4619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사용자들을 위해 좀 더 편하게 구현을 해보고 싶었는데 장벽에 부딪쳐서 아쉽게도 실현시키지 못했지만 그래도 고난을 극복하고 혼자만의 힘으로 완성시키고 달성을 해서 보람차고 </a:t>
            </a:r>
            <a:r>
              <a:rPr lang="ko-KR" altLang="en-US" sz="2000" dirty="0" err="1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의미있는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프로젝트였습니다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.” 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7897D-13BD-719B-1045-8DDEA76D6BAF}"/>
              </a:ext>
            </a:extLst>
          </p:cNvPr>
          <p:cNvSpPr txBox="1"/>
          <p:nvPr/>
        </p:nvSpPr>
        <p:spPr>
          <a:xfrm>
            <a:off x="5900737" y="2128383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특기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 니즈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F5912-767D-597A-9B03-14ED5ECF9D60}"/>
              </a:ext>
            </a:extLst>
          </p:cNvPr>
          <p:cNvSpPr txBox="1"/>
          <p:nvPr/>
        </p:nvSpPr>
        <p:spPr>
          <a:xfrm>
            <a:off x="5891230" y="2745368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별명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홈메이커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DB339-A7F2-5CBF-29F4-51BC468E6FC7}"/>
              </a:ext>
            </a:extLst>
          </p:cNvPr>
          <p:cNvSpPr txBox="1"/>
          <p:nvPr/>
        </p:nvSpPr>
        <p:spPr>
          <a:xfrm>
            <a:off x="11798944" y="6550223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35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9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B3D5D63-8A35-8858-6C1B-E70814E49F99}"/>
              </a:ext>
            </a:extLst>
          </p:cNvPr>
          <p:cNvSpPr/>
          <p:nvPr/>
        </p:nvSpPr>
        <p:spPr>
          <a:xfrm>
            <a:off x="6324602" y="1428750"/>
            <a:ext cx="5540275" cy="5086353"/>
          </a:xfrm>
          <a:prstGeom prst="roundRect">
            <a:avLst/>
          </a:prstGeom>
          <a:solidFill>
            <a:srgbClr val="FAEAD1"/>
          </a:solidFill>
          <a:ln w="66675" cap="rnd" cmpd="thickThin">
            <a:solidFill>
              <a:srgbClr val="F88B7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07A9E-B357-7E88-36E2-A87E3A90D293}"/>
              </a:ext>
            </a:extLst>
          </p:cNvPr>
          <p:cNvSpPr txBox="1"/>
          <p:nvPr/>
        </p:nvSpPr>
        <p:spPr>
          <a:xfrm>
            <a:off x="8943977" y="1676403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이제인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70B3F1-D504-9F65-0209-91C87F4704C9}"/>
              </a:ext>
            </a:extLst>
          </p:cNvPr>
          <p:cNvSpPr/>
          <p:nvPr/>
        </p:nvSpPr>
        <p:spPr>
          <a:xfrm>
            <a:off x="327125" y="1428750"/>
            <a:ext cx="5540275" cy="5086353"/>
          </a:xfrm>
          <a:prstGeom prst="roundRect">
            <a:avLst/>
          </a:prstGeom>
          <a:solidFill>
            <a:srgbClr val="FAEAD1"/>
          </a:solidFill>
          <a:ln w="66675" cap="rnd" cmpd="thickThin">
            <a:solidFill>
              <a:srgbClr val="F88B7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5F603-98E7-0530-2FED-16D95360CB7B}"/>
              </a:ext>
            </a:extLst>
          </p:cNvPr>
          <p:cNvSpPr txBox="1"/>
          <p:nvPr/>
        </p:nvSpPr>
        <p:spPr>
          <a:xfrm>
            <a:off x="2946500" y="1676403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김은지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5" name="Picture 4" descr="폭스 로퍼씨의 개발일지">
            <a:extLst>
              <a:ext uri="{FF2B5EF4-FFF2-40B4-BE49-F238E27FC236}">
                <a16:creationId xmlns:a16="http://schemas.microsoft.com/office/drawing/2014/main" id="{2FBEBCE1-D5CB-7FF5-ABA3-6A85935E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2" y="1676403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폭스 로퍼씨의 개발일지">
            <a:extLst>
              <a:ext uri="{FF2B5EF4-FFF2-40B4-BE49-F238E27FC236}">
                <a16:creationId xmlns:a16="http://schemas.microsoft.com/office/drawing/2014/main" id="{2D1F2A4D-F2F3-B100-2E52-ECB8F0EE4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5" y="1676403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D9B108-ACC0-F0DB-6996-B744BC6713DC}"/>
              </a:ext>
            </a:extLst>
          </p:cNvPr>
          <p:cNvSpPr txBox="1"/>
          <p:nvPr/>
        </p:nvSpPr>
        <p:spPr>
          <a:xfrm>
            <a:off x="2946500" y="2293388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특기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자아 성찰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A4600-A96A-1CC0-B03D-7158094295BC}"/>
              </a:ext>
            </a:extLst>
          </p:cNvPr>
          <p:cNvSpPr txBox="1"/>
          <p:nvPr/>
        </p:nvSpPr>
        <p:spPr>
          <a:xfrm>
            <a:off x="2936993" y="2910373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별명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메추리알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74D3D-B6D3-C7D8-22BC-FB28F70DFF25}"/>
              </a:ext>
            </a:extLst>
          </p:cNvPr>
          <p:cNvSpPr txBox="1"/>
          <p:nvPr/>
        </p:nvSpPr>
        <p:spPr>
          <a:xfrm>
            <a:off x="8943977" y="2293388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특기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팩트 폭력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B67C9-407C-18F6-D1F1-3844824229EB}"/>
              </a:ext>
            </a:extLst>
          </p:cNvPr>
          <p:cNvSpPr txBox="1"/>
          <p:nvPr/>
        </p:nvSpPr>
        <p:spPr>
          <a:xfrm>
            <a:off x="8934470" y="2910373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별명 </a:t>
            </a:r>
            <a:r>
              <a:rPr lang="en-US" altLang="ko-KR" dirty="0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 err="1">
                <a:solidFill>
                  <a:srgbClr val="431B0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젠젠</a:t>
            </a:r>
            <a:endParaRPr lang="ko-KR" altLang="en-US" dirty="0">
              <a:solidFill>
                <a:srgbClr val="431B0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D706B-95C2-2CA5-799B-22CFDD952D14}"/>
              </a:ext>
            </a:extLst>
          </p:cNvPr>
          <p:cNvSpPr txBox="1"/>
          <p:nvPr/>
        </p:nvSpPr>
        <p:spPr>
          <a:xfrm>
            <a:off x="787449" y="3863907"/>
            <a:ext cx="46196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구현한 화면이 실제 웹 </a:t>
            </a:r>
            <a:r>
              <a:rPr lang="ko-KR" altLang="en-US" sz="2000" dirty="0" err="1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사이트같은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느낌으로 변해가는 모습을 보며 신기하고 놀라웠습니다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이번 기회를 계기로 구체적인 기획의 중요성과 회의의 필요성을 깨닫게 되었습니다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팀원들에게 많은 도움을 받아 여기까지 올 수 있었기에 팀원들에게 감사합니다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”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5F53A-DB87-8EFD-F3C9-4EFF81ED842E}"/>
              </a:ext>
            </a:extLst>
          </p:cNvPr>
          <p:cNvSpPr txBox="1"/>
          <p:nvPr/>
        </p:nvSpPr>
        <p:spPr>
          <a:xfrm>
            <a:off x="6795817" y="3863907"/>
            <a:ext cx="47370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장고라는 프레임워크가 얼마나 크고 탄탄하지 깨닫게 되었고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제대로 활용하기 위해서 더 많은 </a:t>
            </a:r>
            <a:r>
              <a:rPr lang="ko-KR" altLang="en-US" sz="2000" dirty="0" err="1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코딩량이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필요하다는 것을 느꼈습니다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그리고 새로운 팀원들과 새로운 방식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함께 프로젝트를 하면서 좋은 자세와 태도를 많이 배웠습니다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뜻깊은 경험이 되었습니다</a:t>
            </a:r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.”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24C6B-960A-2C5E-F487-F8AE81884C0D}"/>
              </a:ext>
            </a:extLst>
          </p:cNvPr>
          <p:cNvSpPr txBox="1"/>
          <p:nvPr/>
        </p:nvSpPr>
        <p:spPr>
          <a:xfrm>
            <a:off x="11798944" y="6550223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36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08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746644A-7903-BDA1-07C0-6CF5BD431C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388CC-0FA5-975F-970C-7F7677808A15}"/>
              </a:ext>
            </a:extLst>
          </p:cNvPr>
          <p:cNvSpPr txBox="1"/>
          <p:nvPr/>
        </p:nvSpPr>
        <p:spPr>
          <a:xfrm>
            <a:off x="3862055" y="3562630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E55C6C"/>
                </a:solidFill>
                <a:latin typeface="Arial Black" panose="020B0A04020102020204" pitchFamily="34" charset="0"/>
              </a:rPr>
              <a:t>L</a:t>
            </a:r>
            <a:r>
              <a:rPr lang="en-US" altLang="ko-KR" sz="4800" spc="-150" dirty="0">
                <a:solidFill>
                  <a:srgbClr val="ADA9A9"/>
                </a:solidFill>
                <a:latin typeface="Arial Black" panose="020B0A04020102020204" pitchFamily="34" charset="0"/>
              </a:rPr>
              <a:t>I</a:t>
            </a:r>
            <a:r>
              <a:rPr lang="en-US" altLang="ko-KR" sz="4800" spc="-150" dirty="0">
                <a:solidFill>
                  <a:srgbClr val="E5C3A7"/>
                </a:solidFill>
                <a:latin typeface="Arial Black" panose="020B0A04020102020204" pitchFamily="34" charset="0"/>
              </a:rPr>
              <a:t>T</a:t>
            </a:r>
            <a:r>
              <a:rPr lang="en-US" altLang="ko-KR" sz="4800" spc="-150" dirty="0">
                <a:solidFill>
                  <a:srgbClr val="EB9096"/>
                </a:solidFill>
                <a:latin typeface="Arial Black" panose="020B0A04020102020204" pitchFamily="34" charset="0"/>
              </a:rPr>
              <a:t>C</a:t>
            </a:r>
            <a:r>
              <a:rPr lang="en-US" altLang="ko-KR" sz="4800" spc="-150" dirty="0">
                <a:solidFill>
                  <a:srgbClr val="BAB0A4"/>
                </a:solidFill>
                <a:latin typeface="Arial Black" panose="020B0A04020102020204" pitchFamily="34" charset="0"/>
              </a:rPr>
              <a:t>H</a:t>
            </a:r>
            <a:r>
              <a:rPr lang="en-US" altLang="ko-KR" sz="4800" spc="-150" dirty="0">
                <a:solidFill>
                  <a:srgbClr val="C6A57B"/>
                </a:solidFill>
                <a:latin typeface="Arial Black" panose="020B0A04020102020204" pitchFamily="34" charset="0"/>
              </a:rPr>
              <a:t>I</a:t>
            </a:r>
            <a:r>
              <a:rPr lang="en-US" altLang="ko-KR" sz="4800" spc="-150" dirty="0">
                <a:solidFill>
                  <a:schemeClr val="accent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4800" spc="-150" dirty="0">
                <a:solidFill>
                  <a:srgbClr val="E55C6C"/>
                </a:solidFill>
                <a:latin typeface="Arial Black" panose="020B0A04020102020204" pitchFamily="34" charset="0"/>
              </a:rPr>
              <a:t>R</a:t>
            </a:r>
            <a:r>
              <a:rPr lang="en-US" altLang="ko-KR" sz="4800" spc="-150" dirty="0">
                <a:solidFill>
                  <a:srgbClr val="EB9096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sz="4800" spc="-150" dirty="0">
                <a:solidFill>
                  <a:srgbClr val="F5BEC4"/>
                </a:solidFill>
                <a:latin typeface="Arial Black" panose="020B0A04020102020204" pitchFamily="34" charset="0"/>
              </a:rPr>
              <a:t>O</a:t>
            </a:r>
            <a:r>
              <a:rPr lang="en-US" altLang="ko-KR" sz="4800" spc="-150" dirty="0">
                <a:solidFill>
                  <a:srgbClr val="E55C6C"/>
                </a:solidFill>
                <a:latin typeface="Arial Black" panose="020B0A04020102020204" pitchFamily="34" charset="0"/>
              </a:rPr>
              <a:t>T</a:t>
            </a:r>
            <a:endParaRPr lang="ko-KR" altLang="en-US" sz="4800" spc="-150" dirty="0">
              <a:solidFill>
                <a:srgbClr val="E55C6C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29769E-D787-230A-1E8F-0D3DA08EF088}"/>
              </a:ext>
            </a:extLst>
          </p:cNvPr>
          <p:cNvCxnSpPr>
            <a:cxnSpLocks/>
          </p:cNvCxnSpPr>
          <p:nvPr/>
        </p:nvCxnSpPr>
        <p:spPr>
          <a:xfrm>
            <a:off x="3862055" y="3058648"/>
            <a:ext cx="44678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157320-663A-D11D-4288-A7CF10386C81}"/>
              </a:ext>
            </a:extLst>
          </p:cNvPr>
          <p:cNvCxnSpPr>
            <a:cxnSpLocks/>
          </p:cNvCxnSpPr>
          <p:nvPr/>
        </p:nvCxnSpPr>
        <p:spPr>
          <a:xfrm>
            <a:off x="3862055" y="4897608"/>
            <a:ext cx="446789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B4E848-A134-9EFC-F72F-3BA515DAF488}"/>
              </a:ext>
            </a:extLst>
          </p:cNvPr>
          <p:cNvSpPr txBox="1"/>
          <p:nvPr/>
        </p:nvSpPr>
        <p:spPr>
          <a:xfrm>
            <a:off x="172720" y="142240"/>
            <a:ext cx="1806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2023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년도 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Django</a:t>
            </a:r>
            <a:endParaRPr lang="ko-KR" altLang="en-US" sz="12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9D345-F8C0-CC11-3BA3-C24C8A2DF681}"/>
              </a:ext>
            </a:extLst>
          </p:cNvPr>
          <p:cNvSpPr txBox="1"/>
          <p:nvPr/>
        </p:nvSpPr>
        <p:spPr>
          <a:xfrm>
            <a:off x="4492035" y="2035031"/>
            <a:ext cx="3207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rgbClr val="F2F4F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r>
              <a:rPr lang="en-US" altLang="ko-KR" sz="4800" spc="-150" dirty="0">
                <a:solidFill>
                  <a:srgbClr val="F2F4F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800" spc="-150" dirty="0">
              <a:solidFill>
                <a:srgbClr val="F2F4F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F5FCC-6778-C3DD-AA2A-423151E95B96}"/>
              </a:ext>
            </a:extLst>
          </p:cNvPr>
          <p:cNvSpPr txBox="1"/>
          <p:nvPr/>
        </p:nvSpPr>
        <p:spPr>
          <a:xfrm>
            <a:off x="3862055" y="3562629"/>
            <a:ext cx="4467890" cy="83099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F54927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L</a:t>
            </a:r>
            <a:r>
              <a:rPr lang="en-US" altLang="ko-KR" sz="4800" spc="-150" dirty="0">
                <a:solidFill>
                  <a:srgbClr val="BAB0A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I</a:t>
            </a:r>
            <a:r>
              <a:rPr lang="en-US" altLang="ko-KR" sz="4800" spc="-150" dirty="0">
                <a:solidFill>
                  <a:srgbClr val="E5C2A5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T</a:t>
            </a:r>
            <a:r>
              <a:rPr lang="en-US" altLang="ko-KR" sz="4800" spc="-150" dirty="0">
                <a:solidFill>
                  <a:srgbClr val="F88B7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C</a:t>
            </a:r>
            <a:r>
              <a:rPr lang="en-US" altLang="ko-KR" sz="4800" spc="-150" dirty="0">
                <a:solidFill>
                  <a:srgbClr val="BAB0A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H</a:t>
            </a:r>
            <a:r>
              <a:rPr lang="en-US" altLang="ko-KR" sz="4800" spc="-150" dirty="0">
                <a:solidFill>
                  <a:srgbClr val="C5A378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I </a:t>
            </a:r>
            <a:r>
              <a:rPr lang="en-US" altLang="ko-KR" sz="4800" spc="-150" dirty="0">
                <a:solidFill>
                  <a:srgbClr val="F54927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R</a:t>
            </a:r>
            <a:r>
              <a:rPr lang="en-US" altLang="ko-KR" sz="4800" spc="-150" dirty="0">
                <a:solidFill>
                  <a:srgbClr val="F88B7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O</a:t>
            </a:r>
            <a:r>
              <a:rPr lang="en-US" altLang="ko-KR" sz="4800" spc="-150" dirty="0">
                <a:solidFill>
                  <a:srgbClr val="FBB8AB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O</a:t>
            </a:r>
            <a:r>
              <a:rPr lang="en-US" altLang="ko-KR" sz="4800" spc="-150" dirty="0">
                <a:solidFill>
                  <a:srgbClr val="F54927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T</a:t>
            </a:r>
            <a:endParaRPr lang="ko-KR" altLang="en-US" sz="4800" spc="-150" dirty="0">
              <a:solidFill>
                <a:srgbClr val="F54927"/>
              </a:solidFill>
              <a:latin typeface="Arial Black" panose="020B0A04020102020204" pitchFamily="34" charset="0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33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30D014-D04B-D7E7-6704-B39BBCBE291A}"/>
              </a:ext>
            </a:extLst>
          </p:cNvPr>
          <p:cNvGrpSpPr/>
          <p:nvPr/>
        </p:nvGrpSpPr>
        <p:grpSpPr>
          <a:xfrm>
            <a:off x="652922" y="1674607"/>
            <a:ext cx="10886155" cy="3508786"/>
            <a:chOff x="382158" y="1922257"/>
            <a:chExt cx="10886155" cy="350878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810CA6-A713-4155-9192-FA79527A7112}"/>
                </a:ext>
              </a:extLst>
            </p:cNvPr>
            <p:cNvSpPr/>
            <p:nvPr/>
          </p:nvSpPr>
          <p:spPr>
            <a:xfrm>
              <a:off x="382158" y="1922257"/>
              <a:ext cx="2041451" cy="35087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3C3C7BC-6C03-443B-B698-5E7176BEDFE9}"/>
                </a:ext>
              </a:extLst>
            </p:cNvPr>
            <p:cNvSpPr/>
            <p:nvPr/>
          </p:nvSpPr>
          <p:spPr>
            <a:xfrm>
              <a:off x="382162" y="4826763"/>
              <a:ext cx="2041451" cy="604280"/>
            </a:xfrm>
            <a:prstGeom prst="rect">
              <a:avLst/>
            </a:prstGeom>
            <a:solidFill>
              <a:srgbClr val="F88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7296B0-0A58-4E5B-84C6-1B7686743AD4}"/>
                </a:ext>
              </a:extLst>
            </p:cNvPr>
            <p:cNvSpPr/>
            <p:nvPr/>
          </p:nvSpPr>
          <p:spPr>
            <a:xfrm>
              <a:off x="7015689" y="1922257"/>
              <a:ext cx="2041451" cy="35087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2593335" y="1922257"/>
              <a:ext cx="2041451" cy="35087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715D77-986C-4578-B4C3-1995406A87FD}"/>
                </a:ext>
              </a:extLst>
            </p:cNvPr>
            <p:cNvSpPr/>
            <p:nvPr/>
          </p:nvSpPr>
          <p:spPr>
            <a:xfrm>
              <a:off x="4804512" y="1922257"/>
              <a:ext cx="2041451" cy="35087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991FFF-2406-4D88-A105-687CD64C8FC8}"/>
                </a:ext>
              </a:extLst>
            </p:cNvPr>
            <p:cNvSpPr txBox="1"/>
            <p:nvPr/>
          </p:nvSpPr>
          <p:spPr>
            <a:xfrm>
              <a:off x="721446" y="4941736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5492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팀장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이보미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2593338" y="4826763"/>
              <a:ext cx="2041451" cy="604280"/>
            </a:xfrm>
            <a:prstGeom prst="rect">
              <a:avLst/>
            </a:prstGeom>
            <a:solidFill>
              <a:srgbClr val="F88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2940321" y="4941736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 우해인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F692817-7443-4E95-9B0C-FFD278BFB24F}"/>
                </a:ext>
              </a:extLst>
            </p:cNvPr>
            <p:cNvSpPr/>
            <p:nvPr/>
          </p:nvSpPr>
          <p:spPr>
            <a:xfrm>
              <a:off x="4804514" y="4826763"/>
              <a:ext cx="2041451" cy="604280"/>
            </a:xfrm>
            <a:prstGeom prst="rect">
              <a:avLst/>
            </a:prstGeom>
            <a:solidFill>
              <a:srgbClr val="F88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AEDC52-367C-4DE7-8843-065F66A06654}"/>
                </a:ext>
              </a:extLst>
            </p:cNvPr>
            <p:cNvSpPr txBox="1"/>
            <p:nvPr/>
          </p:nvSpPr>
          <p:spPr>
            <a:xfrm>
              <a:off x="5152298" y="4941736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 박정환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56A1E6F-2CBA-485B-9E68-BC92ECBF5530}"/>
                </a:ext>
              </a:extLst>
            </p:cNvPr>
            <p:cNvSpPr/>
            <p:nvPr/>
          </p:nvSpPr>
          <p:spPr>
            <a:xfrm>
              <a:off x="7015689" y="4826763"/>
              <a:ext cx="2041451" cy="604280"/>
            </a:xfrm>
            <a:prstGeom prst="rect">
              <a:avLst/>
            </a:prstGeom>
            <a:solidFill>
              <a:srgbClr val="F88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030968-735E-4DEA-B1BD-64EA306F9913}"/>
                </a:ext>
              </a:extLst>
            </p:cNvPr>
            <p:cNvSpPr txBox="1"/>
            <p:nvPr/>
          </p:nvSpPr>
          <p:spPr>
            <a:xfrm>
              <a:off x="7355245" y="4941736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 김은지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122B91-FAAC-C382-745D-583DE9A2CD42}"/>
                </a:ext>
              </a:extLst>
            </p:cNvPr>
            <p:cNvSpPr/>
            <p:nvPr/>
          </p:nvSpPr>
          <p:spPr>
            <a:xfrm>
              <a:off x="9226862" y="1922257"/>
              <a:ext cx="2041451" cy="35087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133B3C-F136-F157-B36E-3DEBCAF16FD7}"/>
                </a:ext>
              </a:extLst>
            </p:cNvPr>
            <p:cNvSpPr/>
            <p:nvPr/>
          </p:nvSpPr>
          <p:spPr>
            <a:xfrm>
              <a:off x="9226862" y="4826763"/>
              <a:ext cx="2041451" cy="604280"/>
            </a:xfrm>
            <a:prstGeom prst="rect">
              <a:avLst/>
            </a:prstGeom>
            <a:solidFill>
              <a:srgbClr val="F88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4F1DD5-7422-4832-9B9B-042F513B8411}"/>
                </a:ext>
              </a:extLst>
            </p:cNvPr>
            <p:cNvSpPr txBox="1"/>
            <p:nvPr/>
          </p:nvSpPr>
          <p:spPr>
            <a:xfrm>
              <a:off x="9566417" y="4941736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 이제인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03DF8E8-1502-FE69-75AB-F7547BAAD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3331" y="2479945"/>
              <a:ext cx="2041455" cy="2041455"/>
            </a:xfrm>
            <a:prstGeom prst="rect">
              <a:avLst/>
            </a:prstGeom>
          </p:spPr>
        </p:pic>
        <p:pic>
          <p:nvPicPr>
            <p:cNvPr id="1026" name="Picture 2" descr="폭스 로퍼씨의 개발일지">
              <a:extLst>
                <a:ext uri="{FF2B5EF4-FFF2-40B4-BE49-F238E27FC236}">
                  <a16:creationId xmlns:a16="http://schemas.microsoft.com/office/drawing/2014/main" id="{15360C55-57D1-F519-7C90-91ABEA14B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735" y="2479944"/>
              <a:ext cx="2041455" cy="204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폭스 로퍼씨의 개발일지">
              <a:extLst>
                <a:ext uri="{FF2B5EF4-FFF2-40B4-BE49-F238E27FC236}">
                  <a16:creationId xmlns:a16="http://schemas.microsoft.com/office/drawing/2014/main" id="{AC53A758-4672-BBD2-FF9C-4D30B5692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6289" y="2479944"/>
              <a:ext cx="200025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폭스 로퍼씨의 개발일지">
              <a:extLst>
                <a:ext uri="{FF2B5EF4-FFF2-40B4-BE49-F238E27FC236}">
                  <a16:creationId xmlns:a16="http://schemas.microsoft.com/office/drawing/2014/main" id="{0E00F91C-D987-9143-A852-4DCD69C91F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063" y="2500546"/>
              <a:ext cx="200025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폭스 로퍼씨의 개발일지">
              <a:extLst>
                <a:ext uri="{FF2B5EF4-FFF2-40B4-BE49-F238E27FC236}">
                  <a16:creationId xmlns:a16="http://schemas.microsoft.com/office/drawing/2014/main" id="{CE979070-08D4-9642-14E2-648ED6FD8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24" y="2479944"/>
              <a:ext cx="200025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E3B043-D361-41BA-73EF-42E610F65BAC}"/>
              </a:ext>
            </a:extLst>
          </p:cNvPr>
          <p:cNvSpPr txBox="1"/>
          <p:nvPr/>
        </p:nvSpPr>
        <p:spPr>
          <a:xfrm>
            <a:off x="11798944" y="655022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5146861" y="3105834"/>
            <a:ext cx="230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타임 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52064" y="289362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19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>
            <a:cxnSpLocks/>
          </p:cNvCxnSpPr>
          <p:nvPr/>
        </p:nvCxnSpPr>
        <p:spPr>
          <a:xfrm flipV="1">
            <a:off x="1899680" y="3405085"/>
            <a:ext cx="0" cy="1214866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62C426E-5F9D-414B-B8F5-8B68D2CCA11D}"/>
              </a:ext>
            </a:extLst>
          </p:cNvPr>
          <p:cNvCxnSpPr/>
          <p:nvPr/>
        </p:nvCxnSpPr>
        <p:spPr>
          <a:xfrm flipV="1">
            <a:off x="3576286" y="1965085"/>
            <a:ext cx="0" cy="1440000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>
            <a:cxnSpLocks/>
          </p:cNvCxnSpPr>
          <p:nvPr/>
        </p:nvCxnSpPr>
        <p:spPr>
          <a:xfrm flipV="1">
            <a:off x="5250788" y="3405085"/>
            <a:ext cx="0" cy="1285642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5361246" y="3636767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02/27</a:t>
            </a:r>
          </a:p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~03/01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476B2-248F-4D7B-A636-2BB3D8571FBB}"/>
              </a:ext>
            </a:extLst>
          </p:cNvPr>
          <p:cNvSpPr txBox="1"/>
          <p:nvPr/>
        </p:nvSpPr>
        <p:spPr>
          <a:xfrm>
            <a:off x="3798164" y="2176517"/>
            <a:ext cx="1098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02/21~</a:t>
            </a:r>
          </a:p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02/26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69556" y="251817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02/20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2016778" y="4057980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중간 발표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>
            <a:cxnSpLocks/>
          </p:cNvCxnSpPr>
          <p:nvPr/>
        </p:nvCxnSpPr>
        <p:spPr>
          <a:xfrm flipV="1">
            <a:off x="8861603" y="3405085"/>
            <a:ext cx="0" cy="1214866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9006673" y="359060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03/03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615578" y="1941523"/>
            <a:ext cx="0" cy="1440000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ACD16BB-14FF-4988-B941-E06480B14451}"/>
              </a:ext>
            </a:extLst>
          </p:cNvPr>
          <p:cNvCxnSpPr/>
          <p:nvPr/>
        </p:nvCxnSpPr>
        <p:spPr>
          <a:xfrm flipV="1">
            <a:off x="7637451" y="1965085"/>
            <a:ext cx="0" cy="1440000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C0378F-B2EF-479C-A6CA-0F04A0B17518}"/>
              </a:ext>
            </a:extLst>
          </p:cNvPr>
          <p:cNvSpPr txBox="1"/>
          <p:nvPr/>
        </p:nvSpPr>
        <p:spPr>
          <a:xfrm>
            <a:off x="7753607" y="2146082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03/01~</a:t>
            </a:r>
          </a:p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03/03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117778-F5C7-4B09-8A30-511E45B49B6E}"/>
              </a:ext>
            </a:extLst>
          </p:cNvPr>
          <p:cNvSpPr txBox="1"/>
          <p:nvPr/>
        </p:nvSpPr>
        <p:spPr>
          <a:xfrm>
            <a:off x="9049152" y="4006844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발표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F8DD1C-32AA-42C4-8D6A-AF9EDA8F9AF2}"/>
              </a:ext>
            </a:extLst>
          </p:cNvPr>
          <p:cNvSpPr txBox="1"/>
          <p:nvPr/>
        </p:nvSpPr>
        <p:spPr>
          <a:xfrm>
            <a:off x="5277903" y="4385625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추가 및 에러 확인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769556" y="2941062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회의 및 주제 선정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8A58A6-31F8-4B97-A53F-B46BF2F5061D}"/>
              </a:ext>
            </a:extLst>
          </p:cNvPr>
          <p:cNvSpPr txBox="1"/>
          <p:nvPr/>
        </p:nvSpPr>
        <p:spPr>
          <a:xfrm>
            <a:off x="7817565" y="288552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CEFC70-2C69-400D-AF63-FE4BC305D0A5}"/>
              </a:ext>
            </a:extLst>
          </p:cNvPr>
          <p:cNvSpPr txBox="1"/>
          <p:nvPr/>
        </p:nvSpPr>
        <p:spPr>
          <a:xfrm>
            <a:off x="3767868" y="2947189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백엔드 및 프론트엔드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230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타임 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A6891-2AE1-2A9D-8A5D-88D5275C3F47}"/>
              </a:ext>
            </a:extLst>
          </p:cNvPr>
          <p:cNvSpPr txBox="1"/>
          <p:nvPr/>
        </p:nvSpPr>
        <p:spPr>
          <a:xfrm>
            <a:off x="2010138" y="3614931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02/21</a:t>
            </a:r>
            <a:endParaRPr lang="ko-KR" altLang="en-US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76200">
            <a:solidFill>
              <a:srgbClr val="F8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098A8A-5681-6BB8-0CD5-C9931A78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5" y="1823848"/>
            <a:ext cx="1329041" cy="13290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90626-02A5-77C0-46E3-77133F1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15" y="3608751"/>
            <a:ext cx="1465908" cy="14659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A0F4AB-8BD2-516F-CFC6-E3B111FA7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56" y="1586846"/>
            <a:ext cx="1249345" cy="12493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7FBD6E-1E98-E07C-A22E-897A8C415D81}"/>
              </a:ext>
            </a:extLst>
          </p:cNvPr>
          <p:cNvSpPr/>
          <p:nvPr/>
        </p:nvSpPr>
        <p:spPr>
          <a:xfrm>
            <a:off x="3791573" y="4214392"/>
            <a:ext cx="378007" cy="369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DD607C-6F23-EBF0-4550-6FE85E914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706" y="1882433"/>
            <a:ext cx="1247145" cy="1247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C9744F-86D4-357C-97D5-F7A7D3C56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406" y="3611931"/>
            <a:ext cx="1042478" cy="104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101902-AA13-BD13-28BC-97E7AC5B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36" y="3611699"/>
            <a:ext cx="1465908" cy="146590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B17B1-6765-AF21-8C7F-62F641530900}"/>
              </a:ext>
            </a:extLst>
          </p:cNvPr>
          <p:cNvSpPr/>
          <p:nvPr/>
        </p:nvSpPr>
        <p:spPr>
          <a:xfrm>
            <a:off x="10972094" y="4217340"/>
            <a:ext cx="378007" cy="369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9CAD8-B81E-1F8E-4338-2142292B1B4B}"/>
              </a:ext>
            </a:extLst>
          </p:cNvPr>
          <p:cNvSpPr txBox="1"/>
          <p:nvPr/>
        </p:nvSpPr>
        <p:spPr>
          <a:xfrm>
            <a:off x="11798944" y="6550223"/>
            <a:ext cx="380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06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5146861" y="3105834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컨셉 선정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87330" y="289362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45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769F5A-5191-3C1E-7E3C-EC70E21D3A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A182-771D-E080-66DB-2100EA7AFC39}"/>
              </a:ext>
            </a:extLst>
          </p:cNvPr>
          <p:cNvSpPr txBox="1"/>
          <p:nvPr/>
        </p:nvSpPr>
        <p:spPr>
          <a:xfrm>
            <a:off x="902868" y="18678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컨셉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6304-0266-E1F6-4923-95593C28771C}"/>
              </a:ext>
            </a:extLst>
          </p:cNvPr>
          <p:cNvSpPr txBox="1"/>
          <p:nvPr/>
        </p:nvSpPr>
        <p:spPr>
          <a:xfrm>
            <a:off x="132080" y="11730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BEBF09-D18E-C441-D24D-18290101C225}"/>
              </a:ext>
            </a:extLst>
          </p:cNvPr>
          <p:cNvGrpSpPr/>
          <p:nvPr/>
        </p:nvGrpSpPr>
        <p:grpSpPr>
          <a:xfrm>
            <a:off x="833964" y="2340980"/>
            <a:ext cx="3853110" cy="2773492"/>
            <a:chOff x="2189503" y="3059137"/>
            <a:chExt cx="3853110" cy="277349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98CD76-167A-BCC8-4EDF-2F3CA14FB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410" y="3302981"/>
              <a:ext cx="3798203" cy="25296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9F10EA-FF2F-7447-882D-703EAFCFABAE}"/>
                </a:ext>
              </a:extLst>
            </p:cNvPr>
            <p:cNvSpPr/>
            <p:nvPr/>
          </p:nvSpPr>
          <p:spPr>
            <a:xfrm>
              <a:off x="2189503" y="3059137"/>
              <a:ext cx="1509204" cy="683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D7E33C7-1FA5-7585-313B-BF37A90F7438}"/>
              </a:ext>
            </a:extLst>
          </p:cNvPr>
          <p:cNvSpPr txBox="1"/>
          <p:nvPr/>
        </p:nvSpPr>
        <p:spPr>
          <a:xfrm>
            <a:off x="7069919" y="2804715"/>
            <a:ext cx="483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상큼한 이미지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껍질과 과육이 </a:t>
            </a:r>
            <a:r>
              <a:rPr lang="ko-KR" altLang="en-US" sz="20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대비</a:t>
            </a: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되는 컬러</a:t>
            </a: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웹에 잘 물들여서 유저입장에서 신선한 느낌으로 받아들일 수 있도록 시각화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FDA363A-F017-C01E-11FE-866BE9AC8075}"/>
              </a:ext>
            </a:extLst>
          </p:cNvPr>
          <p:cNvSpPr/>
          <p:nvPr/>
        </p:nvSpPr>
        <p:spPr>
          <a:xfrm>
            <a:off x="5826374" y="2603811"/>
            <a:ext cx="542919" cy="2878321"/>
          </a:xfrm>
          <a:prstGeom prst="downArrow">
            <a:avLst/>
          </a:prstGeom>
          <a:solidFill>
            <a:srgbClr val="F9A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C09CD-C97D-4FD3-7115-028CB4964968}"/>
              </a:ext>
            </a:extLst>
          </p:cNvPr>
          <p:cNvSpPr txBox="1"/>
          <p:nvPr/>
        </p:nvSpPr>
        <p:spPr>
          <a:xfrm>
            <a:off x="4687074" y="1525339"/>
            <a:ext cx="281785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F54927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L</a:t>
            </a:r>
            <a:r>
              <a:rPr lang="en-US" altLang="ko-KR" sz="4800" spc="-150" dirty="0">
                <a:solidFill>
                  <a:srgbClr val="BAB0A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I</a:t>
            </a:r>
            <a:r>
              <a:rPr lang="en-US" altLang="ko-KR" sz="4800" spc="-150" dirty="0">
                <a:solidFill>
                  <a:srgbClr val="E5C2A5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T</a:t>
            </a:r>
            <a:r>
              <a:rPr lang="en-US" altLang="ko-KR" sz="4800" spc="-150" dirty="0">
                <a:solidFill>
                  <a:srgbClr val="F88B7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C</a:t>
            </a:r>
            <a:r>
              <a:rPr lang="en-US" altLang="ko-KR" sz="4800" spc="-150" dirty="0">
                <a:solidFill>
                  <a:srgbClr val="BAB0A4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H</a:t>
            </a:r>
            <a:r>
              <a:rPr lang="en-US" altLang="ko-KR" sz="4800" spc="-150" dirty="0">
                <a:solidFill>
                  <a:srgbClr val="C5A378"/>
                </a:solidFill>
                <a:latin typeface="Arial Black" panose="020B0A04020102020204" pitchFamily="34" charset="0"/>
                <a:ea typeface="G마켓 산스 TTF Bold" panose="02000000000000000000" pitchFamily="2" charset="-127"/>
              </a:rPr>
              <a:t>I</a:t>
            </a:r>
            <a:endParaRPr lang="ko-KR" altLang="en-US" sz="4800" spc="-150" dirty="0">
              <a:solidFill>
                <a:srgbClr val="F54927"/>
              </a:solidFill>
              <a:latin typeface="Arial Black" panose="020B0A04020102020204" pitchFamily="34" charset="0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C280E2-9BA1-4BFD-28C0-A3B6A7EFBAC3}"/>
              </a:ext>
            </a:extLst>
          </p:cNvPr>
          <p:cNvSpPr txBox="1"/>
          <p:nvPr/>
        </p:nvSpPr>
        <p:spPr>
          <a:xfrm>
            <a:off x="847918" y="5852052"/>
            <a:ext cx="10496163" cy="646331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5492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TN COMPANY</a:t>
            </a:r>
            <a:r>
              <a:rPr lang="en-US" altLang="ko-KR" sz="280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(Tropical Night Company)</a:t>
            </a:r>
            <a:endParaRPr lang="en-US" altLang="ko-KR" sz="360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4F013-70B4-1049-2198-B8C216DF0EDF}"/>
              </a:ext>
            </a:extLst>
          </p:cNvPr>
          <p:cNvSpPr txBox="1"/>
          <p:nvPr/>
        </p:nvSpPr>
        <p:spPr>
          <a:xfrm>
            <a:off x="11798944" y="6550223"/>
            <a:ext cx="380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spc="-150" dirty="0">
                <a:solidFill>
                  <a:srgbClr val="431B0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08</a:t>
            </a:r>
            <a:endParaRPr lang="ko-KR" altLang="en-US" sz="1350" spc="-150" dirty="0">
              <a:solidFill>
                <a:srgbClr val="431B0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57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1C80AC-5A60-7023-37B0-D61888881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DBBDE-AD7C-AE84-D04D-268DDE8DE5C3}"/>
              </a:ext>
            </a:extLst>
          </p:cNvPr>
          <p:cNvSpPr txBox="1"/>
          <p:nvPr/>
        </p:nvSpPr>
        <p:spPr>
          <a:xfrm>
            <a:off x="5055490" y="3105834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벤 치 마 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72F6D-EF7B-B4E9-BC83-A2FEC2BB672B}"/>
              </a:ext>
            </a:extLst>
          </p:cNvPr>
          <p:cNvSpPr txBox="1"/>
          <p:nvPr/>
        </p:nvSpPr>
        <p:spPr>
          <a:xfrm>
            <a:off x="4252064" y="2893628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42011C-A90B-5C08-C322-62ECE0FA277A}"/>
              </a:ext>
            </a:extLst>
          </p:cNvPr>
          <p:cNvCxnSpPr>
            <a:cxnSpLocks/>
          </p:cNvCxnSpPr>
          <p:nvPr/>
        </p:nvCxnSpPr>
        <p:spPr>
          <a:xfrm>
            <a:off x="3862055" y="272853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03AF198-8E27-C14A-289B-455EED6E0955}"/>
              </a:ext>
            </a:extLst>
          </p:cNvPr>
          <p:cNvCxnSpPr>
            <a:cxnSpLocks/>
          </p:cNvCxnSpPr>
          <p:nvPr/>
        </p:nvCxnSpPr>
        <p:spPr>
          <a:xfrm>
            <a:off x="3862055" y="391725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4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826</Words>
  <Application>Microsoft Office PowerPoint</Application>
  <PresentationFormat>와이드스크린</PresentationFormat>
  <Paragraphs>261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G마켓 산스 TTF Bold</vt:lpstr>
      <vt:lpstr>Arial Black</vt:lpstr>
      <vt:lpstr>G마켓 산스 TTF Light</vt:lpstr>
      <vt:lpstr>맑은 고딕</vt:lpstr>
      <vt:lpstr>Arial</vt:lpstr>
      <vt:lpstr>Wingdings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zen</dc:creator>
  <cp:lastModifiedBy>kosmo</cp:lastModifiedBy>
  <cp:revision>274</cp:revision>
  <dcterms:created xsi:type="dcterms:W3CDTF">2023-02-20T13:17:39Z</dcterms:created>
  <dcterms:modified xsi:type="dcterms:W3CDTF">2023-03-03T01:59:34Z</dcterms:modified>
</cp:coreProperties>
</file>